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4"/>
  </p:notesMasterIdLst>
  <p:sldIdLst>
    <p:sldId id="458" r:id="rId2"/>
    <p:sldId id="514" r:id="rId3"/>
    <p:sldId id="532" r:id="rId4"/>
    <p:sldId id="459" r:id="rId5"/>
    <p:sldId id="460" r:id="rId6"/>
    <p:sldId id="461" r:id="rId7"/>
    <p:sldId id="533" r:id="rId8"/>
    <p:sldId id="534" r:id="rId9"/>
    <p:sldId id="535" r:id="rId10"/>
    <p:sldId id="536" r:id="rId11"/>
    <p:sldId id="537" r:id="rId12"/>
    <p:sldId id="538" r:id="rId13"/>
    <p:sldId id="539" r:id="rId14"/>
    <p:sldId id="540" r:id="rId15"/>
    <p:sldId id="541" r:id="rId16"/>
    <p:sldId id="470" r:id="rId17"/>
    <p:sldId id="471" r:id="rId18"/>
    <p:sldId id="472" r:id="rId19"/>
    <p:sldId id="473" r:id="rId20"/>
    <p:sldId id="474" r:id="rId21"/>
    <p:sldId id="475" r:id="rId22"/>
    <p:sldId id="476" r:id="rId23"/>
    <p:sldId id="477" r:id="rId24"/>
    <p:sldId id="478" r:id="rId25"/>
    <p:sldId id="479" r:id="rId26"/>
    <p:sldId id="480" r:id="rId27"/>
    <p:sldId id="513" r:id="rId28"/>
    <p:sldId id="542" r:id="rId29"/>
    <p:sldId id="543" r:id="rId30"/>
    <p:sldId id="544" r:id="rId31"/>
    <p:sldId id="570" r:id="rId32"/>
    <p:sldId id="571" r:id="rId33"/>
    <p:sldId id="572" r:id="rId34"/>
    <p:sldId id="483" r:id="rId35"/>
    <p:sldId id="485" r:id="rId36"/>
    <p:sldId id="486" r:id="rId37"/>
    <p:sldId id="487" r:id="rId38"/>
    <p:sldId id="488" r:id="rId39"/>
    <p:sldId id="489" r:id="rId40"/>
    <p:sldId id="494" r:id="rId41"/>
    <p:sldId id="495" r:id="rId42"/>
    <p:sldId id="496" r:id="rId43"/>
    <p:sldId id="497" r:id="rId44"/>
    <p:sldId id="498" r:id="rId45"/>
    <p:sldId id="499" r:id="rId46"/>
    <p:sldId id="500" r:id="rId47"/>
    <p:sldId id="501" r:id="rId48"/>
    <p:sldId id="502" r:id="rId49"/>
    <p:sldId id="503" r:id="rId50"/>
    <p:sldId id="506" r:id="rId51"/>
    <p:sldId id="507"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69" r:id="rId65"/>
    <p:sldId id="561" r:id="rId66"/>
    <p:sldId id="562" r:id="rId67"/>
    <p:sldId id="563" r:id="rId68"/>
    <p:sldId id="564" r:id="rId69"/>
    <p:sldId id="565" r:id="rId70"/>
    <p:sldId id="566" r:id="rId71"/>
    <p:sldId id="567" r:id="rId72"/>
    <p:sldId id="56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E6613CC5-9E94-49D6-82D4-29B28917A3AA}" srcId="{7A8B3E35-A32C-42DE-B165-03350732ED73}" destId="{990D4E5C-53AA-4181-B64B-8A0AE1ECDE35}" srcOrd="1" destOrd="0" parTransId="{8A76F23F-0EBC-4FA7-B320-18B59C7ED8F5}" sibTransId="{A5118ECF-0371-4DA5-8825-BCFBD814E703}"/>
    <dgm:cxn modelId="{7FF6D778-7607-4206-A799-2B722DB647B4}" type="presOf" srcId="{8283F0B7-2B2E-4DDD-A04A-050FDAABAED1}" destId="{4FCECF50-B34B-4361-A420-D132ADA7DD40}" srcOrd="0" destOrd="0" presId="urn:microsoft.com/office/officeart/2005/8/layout/hList1"/>
    <dgm:cxn modelId="{B284B6EA-C3FE-4EC0-82AB-DC8CE91DD5FB}" type="presOf" srcId="{6AD03188-B51C-4C42-89AB-E5ED5764CD83}" destId="{FC78330C-5D68-4E57-8265-E2D6866DA9B0}" srcOrd="0" destOrd="0" presId="urn:microsoft.com/office/officeart/2005/8/layout/hList1"/>
    <dgm:cxn modelId="{AD2D8031-2388-4D85-B4B5-EEA033F655B2}" type="presOf" srcId="{7A8B3E35-A32C-42DE-B165-03350732ED73}" destId="{DFCBF02D-91CC-48A8-B47E-68529D852174}"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DEE19D7F-7B82-46A3-ACB5-8EF345B76DA5}" srcId="{3163C49E-5A30-45D2-A0AE-A6185952F9BF}" destId="{6AD03188-B51C-4C42-89AB-E5ED5764CD83}" srcOrd="0" destOrd="0" parTransId="{65FEA258-DE27-4FBF-B906-0928FD16D3B3}" sibTransId="{949A578E-6858-428C-AF9D-ABB94BCDD551}"/>
    <dgm:cxn modelId="{9E521A61-6AA3-4C94-B3E0-A3FB660C8957}" srcId="{6AD03188-B51C-4C42-89AB-E5ED5764CD83}" destId="{52DD2872-49C0-49E5-86D6-BEA8421A9A8A}" srcOrd="1" destOrd="0" parTransId="{4856D9D4-248B-4007-B8FE-04C5914B22F5}" sibTransId="{6A311292-5654-46FD-ACF2-1B0863939D79}"/>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38BEDE4A-B1D6-403C-B9FF-AF8F62A219E0}" type="presOf" srcId="{990D4E5C-53AA-4181-B64B-8A0AE1ECDE35}" destId="{4FCECF50-B34B-4361-A420-D132ADA7DD40}" srcOrd="0" destOrd="1" presId="urn:microsoft.com/office/officeart/2005/8/layout/hList1"/>
    <dgm:cxn modelId="{6FF45397-9BD5-4377-B58C-5683022AD4CB}" type="presOf" srcId="{52DD2872-49C0-49E5-86D6-BEA8421A9A8A}" destId="{5602D0E8-AA0D-4806-A5C1-9B23E3B6967A}" srcOrd="0" destOrd="1" presId="urn:microsoft.com/office/officeart/2005/8/layout/hList1"/>
    <dgm:cxn modelId="{99107E1A-6BBB-410B-94E1-6F2ED3434327}" type="presOf" srcId="{91BC496B-3F32-422D-B026-9CBAC95B09C2}" destId="{9150F215-F60A-4B87-BC85-7FD717144584}" srcOrd="0" destOrd="0" presId="urn:microsoft.com/office/officeart/2005/8/layout/hList1"/>
    <dgm:cxn modelId="{836DFC79-0FED-4BA6-8321-C457156FBE67}" type="presOf" srcId="{3BCB3DE7-982B-4720-B32D-90F5E7E7EAEC}" destId="{5602D0E8-AA0D-4806-A5C1-9B23E3B6967A}"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D14A636B-6BEF-4CF9-B473-D52681C48189}" type="presOf" srcId="{9E35AB2F-E70E-4C2E-9645-460A404A0336}" destId="{C8BC43FE-CE56-4015-BA68-93524DA1BC8D}" srcOrd="0" destOrd="0"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9952-CFA2-4413-B582-D64681155047}">
      <dsp:nvSpPr>
        <dsp:cNvPr id="0" name=""/>
        <dsp:cNvSpPr/>
      </dsp:nvSpPr>
      <dsp:spPr>
        <a:xfrm>
          <a:off x="6948" y="1584174"/>
          <a:ext cx="1274399" cy="194421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Özel Eğitim ve Rehberlik Hizmetleri Genel Müdürlüğü</a:t>
          </a:r>
          <a:endParaRPr lang="tr-TR" sz="1800" kern="1200" dirty="0"/>
        </a:p>
      </dsp:txBody>
      <dsp:txXfrm>
        <a:off x="44274" y="1621500"/>
        <a:ext cx="1199747" cy="1869566"/>
      </dsp:txXfrm>
    </dsp:sp>
    <dsp:sp modelId="{4868D980-0F63-4171-AF05-D881D4566D04}">
      <dsp:nvSpPr>
        <dsp:cNvPr id="0" name=""/>
        <dsp:cNvSpPr/>
      </dsp:nvSpPr>
      <dsp:spPr>
        <a:xfrm>
          <a:off x="1281348" y="2545066"/>
          <a:ext cx="509759" cy="22434"/>
        </a:xfrm>
        <a:custGeom>
          <a:avLst/>
          <a:gdLst/>
          <a:ahLst/>
          <a:cxnLst/>
          <a:rect l="0" t="0" r="0" b="0"/>
          <a:pathLst>
            <a:path>
              <a:moveTo>
                <a:pt x="0" y="11217"/>
              </a:moveTo>
              <a:lnTo>
                <a:pt x="509759" y="1121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1523484" y="2543540"/>
        <a:ext cx="25487" cy="25487"/>
      </dsp:txXfrm>
    </dsp:sp>
    <dsp:sp modelId="{00E298E0-2E95-4A24-BF2E-D7D64B7B4D9F}">
      <dsp:nvSpPr>
        <dsp:cNvPr id="0" name=""/>
        <dsp:cNvSpPr/>
      </dsp:nvSpPr>
      <dsp:spPr>
        <a:xfrm>
          <a:off x="1791108" y="1584174"/>
          <a:ext cx="1274399" cy="194421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Rehberlik ve Araştırma Merkezleri</a:t>
          </a:r>
        </a:p>
      </dsp:txBody>
      <dsp:txXfrm>
        <a:off x="1828434" y="1621500"/>
        <a:ext cx="1199747" cy="1869566"/>
      </dsp:txXfrm>
    </dsp:sp>
    <dsp:sp modelId="{2057F232-AEC1-4343-A3D9-73BFFB710B6D}">
      <dsp:nvSpPr>
        <dsp:cNvPr id="0" name=""/>
        <dsp:cNvSpPr/>
      </dsp:nvSpPr>
      <dsp:spPr>
        <a:xfrm>
          <a:off x="3065508" y="2545066"/>
          <a:ext cx="509759" cy="22434"/>
        </a:xfrm>
        <a:custGeom>
          <a:avLst/>
          <a:gdLst/>
          <a:ahLst/>
          <a:cxnLst/>
          <a:rect l="0" t="0" r="0" b="0"/>
          <a:pathLst>
            <a:path>
              <a:moveTo>
                <a:pt x="0" y="11217"/>
              </a:moveTo>
              <a:lnTo>
                <a:pt x="509759" y="1121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3307644" y="2543540"/>
        <a:ext cx="25487" cy="25487"/>
      </dsp:txXfrm>
    </dsp:sp>
    <dsp:sp modelId="{B258F8FE-680D-4531-B08B-A0A3F8504D79}">
      <dsp:nvSpPr>
        <dsp:cNvPr id="0" name=""/>
        <dsp:cNvSpPr/>
      </dsp:nvSpPr>
      <dsp:spPr>
        <a:xfrm>
          <a:off x="3575268" y="1728191"/>
          <a:ext cx="1274399" cy="16561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Psikolojik Danışman/ Rehber Öğretmen</a:t>
          </a:r>
          <a:endParaRPr lang="tr-TR" sz="1800" kern="1200" dirty="0"/>
        </a:p>
      </dsp:txBody>
      <dsp:txXfrm>
        <a:off x="3612594" y="1765517"/>
        <a:ext cx="1199747" cy="1581532"/>
      </dsp:txXfrm>
    </dsp:sp>
    <dsp:sp modelId="{ACEB8019-4BC8-4570-826C-DFBBC6FCC44F}">
      <dsp:nvSpPr>
        <dsp:cNvPr id="0" name=""/>
        <dsp:cNvSpPr/>
      </dsp:nvSpPr>
      <dsp:spPr>
        <a:xfrm rot="18900892">
          <a:off x="4744186" y="2290319"/>
          <a:ext cx="720722" cy="22434"/>
        </a:xfrm>
        <a:custGeom>
          <a:avLst/>
          <a:gdLst/>
          <a:ahLst/>
          <a:cxnLst/>
          <a:rect l="0" t="0" r="0" b="0"/>
          <a:pathLst>
            <a:path>
              <a:moveTo>
                <a:pt x="0" y="11217"/>
              </a:moveTo>
              <a:lnTo>
                <a:pt x="720722"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29" y="2283518"/>
        <a:ext cx="36036" cy="36036"/>
      </dsp:txXfrm>
    </dsp:sp>
    <dsp:sp modelId="{1CB82E69-9EDF-47ED-BB8A-C8F18BB4E906}">
      <dsp:nvSpPr>
        <dsp:cNvPr id="0" name=""/>
        <dsp:cNvSpPr/>
      </dsp:nvSpPr>
      <dsp:spPr>
        <a:xfrm>
          <a:off x="5359427" y="1584174"/>
          <a:ext cx="1274399" cy="925227"/>
        </a:xfrm>
        <a:prstGeom prst="roundRect">
          <a:avLst>
            <a:gd name="adj" fmla="val 10000"/>
          </a:avLst>
        </a:prstGeom>
        <a:solidFill>
          <a:srgbClr val="CC00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Öğretmen</a:t>
          </a:r>
        </a:p>
        <a:p>
          <a:pPr lvl="0" algn="ctr" defTabSz="800100">
            <a:lnSpc>
              <a:spcPct val="90000"/>
            </a:lnSpc>
            <a:spcBef>
              <a:spcPct val="0"/>
            </a:spcBef>
            <a:spcAft>
              <a:spcPct val="35000"/>
            </a:spcAft>
          </a:pPr>
          <a:endParaRPr lang="tr-TR" sz="1800" kern="1200" dirty="0"/>
        </a:p>
      </dsp:txBody>
      <dsp:txXfrm>
        <a:off x="5386526" y="1611273"/>
        <a:ext cx="1220201" cy="871029"/>
      </dsp:txXfrm>
    </dsp:sp>
    <dsp:sp modelId="{6CB59F1E-665F-4B8D-9773-8893E69E398F}">
      <dsp:nvSpPr>
        <dsp:cNvPr id="0" name=""/>
        <dsp:cNvSpPr/>
      </dsp:nvSpPr>
      <dsp:spPr>
        <a:xfrm>
          <a:off x="6633827" y="2035571"/>
          <a:ext cx="509759" cy="22434"/>
        </a:xfrm>
        <a:custGeom>
          <a:avLst/>
          <a:gdLst/>
          <a:ahLst/>
          <a:cxnLst/>
          <a:rect l="0" t="0" r="0" b="0"/>
          <a:pathLst>
            <a:path>
              <a:moveTo>
                <a:pt x="0" y="11217"/>
              </a:moveTo>
              <a:lnTo>
                <a:pt x="509759"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6875963" y="2034044"/>
        <a:ext cx="25487" cy="25487"/>
      </dsp:txXfrm>
    </dsp:sp>
    <dsp:sp modelId="{D1CAF437-20A4-4DA6-87C4-B220868B0FA7}">
      <dsp:nvSpPr>
        <dsp:cNvPr id="0" name=""/>
        <dsp:cNvSpPr/>
      </dsp:nvSpPr>
      <dsp:spPr>
        <a:xfrm>
          <a:off x="7143587" y="1728188"/>
          <a:ext cx="1274399" cy="637199"/>
        </a:xfrm>
        <a:prstGeom prst="roundRect">
          <a:avLst>
            <a:gd name="adj" fmla="val 10000"/>
          </a:avLst>
        </a:prstGeom>
        <a:solidFill>
          <a:srgbClr val="FF99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Öğrenci</a:t>
          </a:r>
          <a:endParaRPr lang="tr-TR" sz="1800" kern="1200" dirty="0"/>
        </a:p>
      </dsp:txBody>
      <dsp:txXfrm>
        <a:off x="7162250" y="1746851"/>
        <a:ext cx="1237073" cy="599873"/>
      </dsp:txXfrm>
    </dsp:sp>
    <dsp:sp modelId="{25599C70-80EF-4471-98C1-F9EDCEBFBCE9}">
      <dsp:nvSpPr>
        <dsp:cNvPr id="0" name=""/>
        <dsp:cNvSpPr/>
      </dsp:nvSpPr>
      <dsp:spPr>
        <a:xfrm rot="2702169">
          <a:off x="4743865" y="2800268"/>
          <a:ext cx="721364" cy="22434"/>
        </a:xfrm>
        <a:custGeom>
          <a:avLst/>
          <a:gdLst/>
          <a:ahLst/>
          <a:cxnLst/>
          <a:rect l="0" t="0" r="0" b="0"/>
          <a:pathLst>
            <a:path>
              <a:moveTo>
                <a:pt x="0" y="11217"/>
              </a:moveTo>
              <a:lnTo>
                <a:pt x="721364"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13" y="2793451"/>
        <a:ext cx="36068" cy="36068"/>
      </dsp:txXfrm>
    </dsp:sp>
    <dsp:sp modelId="{46E45B63-7EB9-4836-A4BF-FE5E0864F5F9}">
      <dsp:nvSpPr>
        <dsp:cNvPr id="0" name=""/>
        <dsp:cNvSpPr/>
      </dsp:nvSpPr>
      <dsp:spPr>
        <a:xfrm>
          <a:off x="5359427" y="2604982"/>
          <a:ext cx="1274399" cy="923411"/>
        </a:xfrm>
        <a:prstGeom prst="roundRect">
          <a:avLst>
            <a:gd name="adj" fmla="val 10000"/>
          </a:avLst>
        </a:prstGeom>
        <a:solidFill>
          <a:srgbClr val="FF33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Veli</a:t>
          </a:r>
          <a:endParaRPr lang="tr-TR" sz="1800" kern="1200" dirty="0"/>
        </a:p>
      </dsp:txBody>
      <dsp:txXfrm>
        <a:off x="5386473" y="2632028"/>
        <a:ext cx="1220307" cy="86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CE089-5CBF-41CE-95DF-6B33D20F86BA}">
      <dsp:nvSpPr>
        <dsp:cNvPr id="0" name=""/>
        <dsp:cNvSpPr/>
      </dsp:nvSpPr>
      <dsp:spPr>
        <a:xfrm>
          <a:off x="0" y="0"/>
          <a:ext cx="8280920" cy="1317746"/>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smtClean="0">
              <a:latin typeface="Arial Black" panose="020B0A04020102020204" pitchFamily="34" charset="0"/>
            </a:rPr>
            <a:t>PSİKOEĞİTİM ÖĞRENCİ OTURUMLARI</a:t>
          </a:r>
          <a:endParaRPr lang="tr-TR" sz="3200" kern="1200" dirty="0"/>
        </a:p>
      </dsp:txBody>
      <dsp:txXfrm>
        <a:off x="0" y="0"/>
        <a:ext cx="8280920" cy="1317746"/>
      </dsp:txXfrm>
    </dsp:sp>
    <dsp:sp modelId="{8B704A59-EC87-472A-9C1A-9728D79BC3BD}">
      <dsp:nvSpPr>
        <dsp:cNvPr id="0" name=""/>
        <dsp:cNvSpPr/>
      </dsp:nvSpPr>
      <dsp:spPr>
        <a:xfrm>
          <a:off x="4043"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Okul Öncesi / İlkokul</a:t>
          </a:r>
          <a:endParaRPr lang="tr-TR" sz="3200" kern="1200" dirty="0"/>
        </a:p>
      </dsp:txBody>
      <dsp:txXfrm>
        <a:off x="4043" y="1317746"/>
        <a:ext cx="2757611" cy="2767267"/>
      </dsp:txXfrm>
    </dsp:sp>
    <dsp:sp modelId="{F9C53727-FEC9-46B3-BDCC-6185B45CA97E}">
      <dsp:nvSpPr>
        <dsp:cNvPr id="0" name=""/>
        <dsp:cNvSpPr/>
      </dsp:nvSpPr>
      <dsp:spPr>
        <a:xfrm>
          <a:off x="2761654"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Ortaokul </a:t>
          </a:r>
          <a:endParaRPr lang="tr-TR" sz="4800" kern="1200" dirty="0"/>
        </a:p>
      </dsp:txBody>
      <dsp:txXfrm>
        <a:off x="2761654" y="1317746"/>
        <a:ext cx="2757611" cy="2767267"/>
      </dsp:txXfrm>
    </dsp:sp>
    <dsp:sp modelId="{55CDDC20-34EC-4FD0-A30C-AB385B12FC48}">
      <dsp:nvSpPr>
        <dsp:cNvPr id="0" name=""/>
        <dsp:cNvSpPr/>
      </dsp:nvSpPr>
      <dsp:spPr>
        <a:xfrm>
          <a:off x="5519265"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Lise </a:t>
          </a:r>
          <a:endParaRPr lang="tr-TR" sz="6500" kern="1200" dirty="0"/>
        </a:p>
      </dsp:txBody>
      <dsp:txXfrm>
        <a:off x="5519265" y="1317746"/>
        <a:ext cx="2757611" cy="2767267"/>
      </dsp:txXfrm>
    </dsp:sp>
    <dsp:sp modelId="{D7DFA553-2624-45B7-A65B-D6C5EE2DD094}">
      <dsp:nvSpPr>
        <dsp:cNvPr id="0" name=""/>
        <dsp:cNvSpPr/>
      </dsp:nvSpPr>
      <dsp:spPr>
        <a:xfrm>
          <a:off x="0" y="4085013"/>
          <a:ext cx="8280920" cy="307474"/>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15956"/>
          <a:ext cx="2402978"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Sincap Ailesi</a:t>
          </a:r>
          <a:endParaRPr lang="tr-TR" sz="2000" b="1" kern="1200" dirty="0">
            <a:solidFill>
              <a:schemeClr val="tx1"/>
            </a:solidFill>
          </a:endParaRPr>
        </a:p>
      </dsp:txBody>
      <dsp:txXfrm>
        <a:off x="2464" y="15956"/>
        <a:ext cx="2402978" cy="662400"/>
      </dsp:txXfrm>
    </dsp:sp>
    <dsp:sp modelId="{65D5D829-A17B-4699-99BF-8C4CF9C0376D}">
      <dsp:nvSpPr>
        <dsp:cNvPr id="0" name=""/>
        <dsp:cNvSpPr/>
      </dsp:nvSpPr>
      <dsp:spPr>
        <a:xfrm>
          <a:off x="2464" y="678356"/>
          <a:ext cx="2402978" cy="16099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duygu, düşünce ve davranışlarını tanır ve normal olduğunu bilir.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kern="1200" dirty="0" smtClean="0"/>
            <a:t>30 Dakika</a:t>
          </a:r>
          <a:endParaRPr lang="tr-TR" sz="1600" kern="1200" dirty="0"/>
        </a:p>
      </dsp:txBody>
      <dsp:txXfrm>
        <a:off x="2464" y="678356"/>
        <a:ext cx="2402978" cy="1609942"/>
      </dsp:txXfrm>
    </dsp:sp>
    <dsp:sp modelId="{0EBF7FF3-F992-4DD5-B75E-8112D016FE00}">
      <dsp:nvSpPr>
        <dsp:cNvPr id="0" name=""/>
        <dsp:cNvSpPr/>
      </dsp:nvSpPr>
      <dsp:spPr>
        <a:xfrm>
          <a:off x="2741860" y="15956"/>
          <a:ext cx="2402978"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Birlikte Önlüyoruz</a:t>
          </a:r>
          <a:endParaRPr lang="tr-TR" sz="2000" b="1" kern="1200" dirty="0">
            <a:solidFill>
              <a:schemeClr val="tx1"/>
            </a:solidFill>
          </a:endParaRPr>
        </a:p>
      </dsp:txBody>
      <dsp:txXfrm>
        <a:off x="2741860" y="15956"/>
        <a:ext cx="2402978" cy="662400"/>
      </dsp:txXfrm>
    </dsp:sp>
    <dsp:sp modelId="{7BCA6632-36AB-4EE0-BBBF-8C5C2FA1FF8D}">
      <dsp:nvSpPr>
        <dsp:cNvPr id="0" name=""/>
        <dsp:cNvSpPr/>
      </dsp:nvSpPr>
      <dsp:spPr>
        <a:xfrm>
          <a:off x="2741860" y="678356"/>
          <a:ext cx="2402978" cy="160994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solidFill>
                <a:srgbClr val="FF0000"/>
              </a:solidFill>
            </a:rPr>
            <a:t>Amaç: </a:t>
          </a:r>
          <a:r>
            <a:rPr lang="tr-TR" sz="1800" kern="1200" dirty="0" smtClean="0"/>
            <a:t>Salgın hastalıktan korunmak için alması gereken önlemleri bilir.</a:t>
          </a:r>
          <a:endParaRPr lang="tr-TR" sz="18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20 Dakika</a:t>
          </a:r>
          <a:endParaRPr lang="tr-TR" sz="1600" kern="1200" dirty="0"/>
        </a:p>
      </dsp:txBody>
      <dsp:txXfrm>
        <a:off x="2741860" y="678356"/>
        <a:ext cx="2402978" cy="1609942"/>
      </dsp:txXfrm>
    </dsp:sp>
    <dsp:sp modelId="{EBF381C2-6897-4823-8BC8-E8D06E94A263}">
      <dsp:nvSpPr>
        <dsp:cNvPr id="0" name=""/>
        <dsp:cNvSpPr/>
      </dsp:nvSpPr>
      <dsp:spPr>
        <a:xfrm>
          <a:off x="5481256" y="15956"/>
          <a:ext cx="2402978"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15956"/>
        <a:ext cx="2402978" cy="662400"/>
      </dsp:txXfrm>
    </dsp:sp>
    <dsp:sp modelId="{989DBA31-5B41-45F8-9DAF-5B663D2335A3}">
      <dsp:nvSpPr>
        <dsp:cNvPr id="0" name=""/>
        <dsp:cNvSpPr/>
      </dsp:nvSpPr>
      <dsp:spPr>
        <a:xfrm>
          <a:off x="5481256" y="678356"/>
          <a:ext cx="2402978" cy="160994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678356"/>
        <a:ext cx="2402978" cy="160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97757"/>
          <a:ext cx="2402978" cy="72663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Kendi Başıma Yapabildiklerim</a:t>
          </a:r>
          <a:endParaRPr lang="tr-TR" sz="2000" b="1" kern="1200" dirty="0">
            <a:solidFill>
              <a:schemeClr val="tx1"/>
            </a:solidFill>
          </a:endParaRPr>
        </a:p>
      </dsp:txBody>
      <dsp:txXfrm>
        <a:off x="2464" y="97757"/>
        <a:ext cx="2402978" cy="726633"/>
      </dsp:txXfrm>
    </dsp:sp>
    <dsp:sp modelId="{5602D0E8-AA0D-4806-A5C1-9B23E3B6967A}">
      <dsp:nvSpPr>
        <dsp:cNvPr id="0" name=""/>
        <dsp:cNvSpPr/>
      </dsp:nvSpPr>
      <dsp:spPr>
        <a:xfrm>
          <a:off x="2464" y="824390"/>
          <a:ext cx="2402978" cy="138210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Kendi başına yapabildiklerinin farkına varır.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464" y="824390"/>
        <a:ext cx="2402978" cy="1382107"/>
      </dsp:txXfrm>
    </dsp:sp>
    <dsp:sp modelId="{C8BC43FE-CE56-4015-BA68-93524DA1BC8D}">
      <dsp:nvSpPr>
        <dsp:cNvPr id="0" name=""/>
        <dsp:cNvSpPr/>
      </dsp:nvSpPr>
      <dsp:spPr>
        <a:xfrm>
          <a:off x="2741860" y="97757"/>
          <a:ext cx="2402978" cy="726633"/>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Papatya</a:t>
          </a:r>
          <a:endParaRPr lang="tr-TR" sz="1500" b="1" kern="1200" dirty="0">
            <a:solidFill>
              <a:schemeClr val="tx1"/>
            </a:solidFill>
          </a:endParaRPr>
        </a:p>
      </dsp:txBody>
      <dsp:txXfrm>
        <a:off x="2741860" y="97757"/>
        <a:ext cx="2402978" cy="726633"/>
      </dsp:txXfrm>
    </dsp:sp>
    <dsp:sp modelId="{9150F215-F60A-4B87-BC85-7FD717144584}">
      <dsp:nvSpPr>
        <dsp:cNvPr id="0" name=""/>
        <dsp:cNvSpPr/>
      </dsp:nvSpPr>
      <dsp:spPr>
        <a:xfrm>
          <a:off x="2741860" y="824390"/>
          <a:ext cx="2402978" cy="1382107"/>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baş etme becerilerini, destek kaynaklarını  fark eder.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endParaRPr lang="tr-TR" sz="1600" kern="1200" dirty="0"/>
        </a:p>
      </dsp:txBody>
      <dsp:txXfrm>
        <a:off x="2741860" y="824390"/>
        <a:ext cx="2402978" cy="1382107"/>
      </dsp:txXfrm>
    </dsp:sp>
    <dsp:sp modelId="{DFCBF02D-91CC-48A8-B47E-68529D852174}">
      <dsp:nvSpPr>
        <dsp:cNvPr id="0" name=""/>
        <dsp:cNvSpPr/>
      </dsp:nvSpPr>
      <dsp:spPr>
        <a:xfrm>
          <a:off x="5481256" y="97757"/>
          <a:ext cx="2402978" cy="726633"/>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Uğur Böceği</a:t>
          </a:r>
          <a:endParaRPr lang="tr-TR" sz="2000" b="1" kern="1200" dirty="0">
            <a:solidFill>
              <a:schemeClr val="tx1"/>
            </a:solidFill>
          </a:endParaRPr>
        </a:p>
      </dsp:txBody>
      <dsp:txXfrm>
        <a:off x="5481256" y="97757"/>
        <a:ext cx="2402978" cy="726633"/>
      </dsp:txXfrm>
    </dsp:sp>
    <dsp:sp modelId="{4FCECF50-B34B-4361-A420-D132ADA7DD40}">
      <dsp:nvSpPr>
        <dsp:cNvPr id="0" name=""/>
        <dsp:cNvSpPr/>
      </dsp:nvSpPr>
      <dsp:spPr>
        <a:xfrm>
          <a:off x="5481256" y="824390"/>
          <a:ext cx="2402978" cy="1382107"/>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geleceğe ilişkin olumlu bakış açısı geliştirir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endParaRPr lang="tr-TR" sz="1600" kern="1200" dirty="0"/>
        </a:p>
      </dsp:txBody>
      <dsp:txXfrm>
        <a:off x="5481256" y="824390"/>
        <a:ext cx="2402978" cy="1382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25</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Mikrofon Bende</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Balon Gezisi</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a:t>
          </a:r>
          <a:r>
            <a:rPr lang="tr-TR" sz="1500" kern="1200" dirty="0" smtClean="0">
              <a:solidFill>
                <a:srgbClr val="FF0000"/>
              </a:solidFill>
            </a:rPr>
            <a:t>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 Olsam Ne Yapardım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Zamanda Yolculuk</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Süresi:</a:t>
          </a:r>
          <a:r>
            <a:rPr lang="tr-TR" sz="1500" kern="1200" dirty="0" smtClean="0"/>
            <a:t>30 Dakika</a:t>
          </a:r>
          <a:endParaRPr lang="tr-TR" sz="1500" kern="1200" dirty="0"/>
        </a:p>
      </dsp:txBody>
      <dsp:txXfrm>
        <a:off x="5481256" y="762735"/>
        <a:ext cx="2402978" cy="1499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20</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Genç Bilim Kurulu</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a:t>
          </a:r>
          <a:r>
            <a:rPr lang="tr-TR" sz="1600" kern="1200" dirty="0" smtClean="0"/>
            <a:t>30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Limanlarım</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endParaRPr lang="tr-TR" sz="1500" kern="1200" dirty="0"/>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Olumlu Başa Çıkma Yöntemlerim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Benim Adımlarım</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5481256" y="762735"/>
        <a:ext cx="2402978" cy="14996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24.08.2020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58</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60</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61</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62</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63</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70</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71</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72</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24.08.2020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30417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319460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78646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13265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239431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190219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1595</TotalTime>
  <Words>3559</Words>
  <Application>Microsoft Office PowerPoint</Application>
  <PresentationFormat>Ekran Gösterisi (4:3)</PresentationFormat>
  <Paragraphs>426</Paragraphs>
  <Slides>72</Slides>
  <Notes>29</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Dell</cp:lastModifiedBy>
  <cp:revision>260</cp:revision>
  <dcterms:created xsi:type="dcterms:W3CDTF">2015-05-24T15:24:23Z</dcterms:created>
  <dcterms:modified xsi:type="dcterms:W3CDTF">2020-08-24T09:31:30Z</dcterms:modified>
</cp:coreProperties>
</file>