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1" r:id="rId2"/>
    <p:sldId id="292" r:id="rId3"/>
    <p:sldId id="293" r:id="rId4"/>
    <p:sldId id="294" r:id="rId5"/>
    <p:sldId id="295" r:id="rId6"/>
    <p:sldId id="296" r:id="rId7"/>
    <p:sldId id="297" r:id="rId8"/>
    <p:sldId id="50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Orta Sti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Açık Stil 3 - Vurgu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B55532-CE0B-4FCB-AFCD-BC6A4306FB08}" type="doc">
      <dgm:prSet loTypeId="urn:microsoft.com/office/officeart/2005/8/layout/cycle8" loCatId="cycle" qsTypeId="urn:microsoft.com/office/officeart/2005/8/quickstyle/simple2" qsCatId="simple" csTypeId="urn:microsoft.com/office/officeart/2005/8/colors/accent5_2" csCatId="accent5" phldr="1"/>
      <dgm:spPr/>
    </dgm:pt>
    <dgm:pt modelId="{FD034ED6-05AB-4415-BDD6-04F95C805D63}">
      <dgm:prSet phldrT="[Metin]"/>
      <dgm:spPr/>
      <dgm:t>
        <a:bodyPr/>
        <a:lstStyle/>
        <a:p>
          <a:r>
            <a:rPr lang="tr-TR" dirty="0"/>
            <a:t>Öğrenci</a:t>
          </a:r>
        </a:p>
      </dgm:t>
    </dgm:pt>
    <dgm:pt modelId="{8BB3562A-ACA2-4220-B737-C9D14ACB938F}" type="parTrans" cxnId="{8601DA28-42BF-40D5-81F0-0FF170786DB1}">
      <dgm:prSet/>
      <dgm:spPr/>
      <dgm:t>
        <a:bodyPr/>
        <a:lstStyle/>
        <a:p>
          <a:endParaRPr lang="tr-TR"/>
        </a:p>
      </dgm:t>
    </dgm:pt>
    <dgm:pt modelId="{B4306585-31F3-4D1E-A5C1-A082E8F09541}" type="sibTrans" cxnId="{8601DA28-42BF-40D5-81F0-0FF170786DB1}">
      <dgm:prSet/>
      <dgm:spPr/>
      <dgm:t>
        <a:bodyPr/>
        <a:lstStyle/>
        <a:p>
          <a:endParaRPr lang="tr-TR"/>
        </a:p>
      </dgm:t>
    </dgm:pt>
    <dgm:pt modelId="{47929F4E-6A49-4196-BCA9-C007A0FED071}">
      <dgm:prSet phldrT="[Metin]"/>
      <dgm:spPr/>
      <dgm:t>
        <a:bodyPr/>
        <a:lstStyle/>
        <a:p>
          <a:r>
            <a:rPr lang="tr-TR" dirty="0"/>
            <a:t>Veli</a:t>
          </a:r>
        </a:p>
      </dgm:t>
    </dgm:pt>
    <dgm:pt modelId="{79783C88-0A1A-4715-9394-ED4A4EBB6BC6}" type="parTrans" cxnId="{BF85AD04-5D97-4817-8196-D1E67DEB6C07}">
      <dgm:prSet/>
      <dgm:spPr/>
      <dgm:t>
        <a:bodyPr/>
        <a:lstStyle/>
        <a:p>
          <a:endParaRPr lang="tr-TR"/>
        </a:p>
      </dgm:t>
    </dgm:pt>
    <dgm:pt modelId="{8DB254BF-A54C-483E-8137-83E6B523C5DB}" type="sibTrans" cxnId="{BF85AD04-5D97-4817-8196-D1E67DEB6C07}">
      <dgm:prSet/>
      <dgm:spPr/>
      <dgm:t>
        <a:bodyPr/>
        <a:lstStyle/>
        <a:p>
          <a:endParaRPr lang="tr-TR"/>
        </a:p>
      </dgm:t>
    </dgm:pt>
    <dgm:pt modelId="{B4AF0276-6185-4ADA-94C1-3C32C9F6E84B}">
      <dgm:prSet phldrT="[Metin]"/>
      <dgm:spPr/>
      <dgm:t>
        <a:bodyPr/>
        <a:lstStyle/>
        <a:p>
          <a:r>
            <a:rPr lang="tr-TR" dirty="0"/>
            <a:t>Öğretmen</a:t>
          </a:r>
        </a:p>
      </dgm:t>
    </dgm:pt>
    <dgm:pt modelId="{F68BBB09-B34F-4160-A787-1A8AFAA7B0B0}" type="parTrans" cxnId="{C6EE0DA2-C053-4523-9FAE-AD99CD26CD8E}">
      <dgm:prSet/>
      <dgm:spPr/>
      <dgm:t>
        <a:bodyPr/>
        <a:lstStyle/>
        <a:p>
          <a:endParaRPr lang="tr-TR"/>
        </a:p>
      </dgm:t>
    </dgm:pt>
    <dgm:pt modelId="{5BC1B6CA-1E0D-4296-AA0C-5935AB332F6D}" type="sibTrans" cxnId="{C6EE0DA2-C053-4523-9FAE-AD99CD26CD8E}">
      <dgm:prSet/>
      <dgm:spPr/>
      <dgm:t>
        <a:bodyPr/>
        <a:lstStyle/>
        <a:p>
          <a:endParaRPr lang="tr-TR"/>
        </a:p>
      </dgm:t>
    </dgm:pt>
    <dgm:pt modelId="{151B2AFD-F4C9-4D4D-9D70-39239B75073C}" type="pres">
      <dgm:prSet presAssocID="{AFB55532-CE0B-4FCB-AFCD-BC6A4306FB08}" presName="compositeShape" presStyleCnt="0">
        <dgm:presLayoutVars>
          <dgm:chMax val="7"/>
          <dgm:dir/>
          <dgm:resizeHandles val="exact"/>
        </dgm:presLayoutVars>
      </dgm:prSet>
      <dgm:spPr/>
    </dgm:pt>
    <dgm:pt modelId="{9BC08985-DEC5-4B8B-AC3E-6E93CE7DD2BE}" type="pres">
      <dgm:prSet presAssocID="{AFB55532-CE0B-4FCB-AFCD-BC6A4306FB08}" presName="wedge1" presStyleLbl="node1" presStyleIdx="0" presStyleCnt="3"/>
      <dgm:spPr/>
      <dgm:t>
        <a:bodyPr/>
        <a:lstStyle/>
        <a:p>
          <a:endParaRPr lang="tr-TR"/>
        </a:p>
      </dgm:t>
    </dgm:pt>
    <dgm:pt modelId="{F0F25EA9-1A12-4C66-8A38-94F764A10B99}" type="pres">
      <dgm:prSet presAssocID="{AFB55532-CE0B-4FCB-AFCD-BC6A4306FB08}" presName="dummy1a" presStyleCnt="0"/>
      <dgm:spPr/>
    </dgm:pt>
    <dgm:pt modelId="{93C43132-4ECF-4111-9B1E-3EF324585FDF}" type="pres">
      <dgm:prSet presAssocID="{AFB55532-CE0B-4FCB-AFCD-BC6A4306FB08}" presName="dummy1b" presStyleCnt="0"/>
      <dgm:spPr/>
    </dgm:pt>
    <dgm:pt modelId="{BF83122D-525D-4955-8918-9B1E1CE9EEE6}" type="pres">
      <dgm:prSet presAssocID="{AFB55532-CE0B-4FCB-AFCD-BC6A4306FB0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7E9BFC7-F17F-4789-8185-66F7FBEA2926}" type="pres">
      <dgm:prSet presAssocID="{AFB55532-CE0B-4FCB-AFCD-BC6A4306FB08}" presName="wedge2" presStyleLbl="node1" presStyleIdx="1" presStyleCnt="3"/>
      <dgm:spPr/>
      <dgm:t>
        <a:bodyPr/>
        <a:lstStyle/>
        <a:p>
          <a:endParaRPr lang="tr-TR"/>
        </a:p>
      </dgm:t>
    </dgm:pt>
    <dgm:pt modelId="{DCB2DF6A-4E86-49BA-8401-53B0213FE7F7}" type="pres">
      <dgm:prSet presAssocID="{AFB55532-CE0B-4FCB-AFCD-BC6A4306FB08}" presName="dummy2a" presStyleCnt="0"/>
      <dgm:spPr/>
    </dgm:pt>
    <dgm:pt modelId="{22962664-6905-4612-A3C9-EF70DA499C55}" type="pres">
      <dgm:prSet presAssocID="{AFB55532-CE0B-4FCB-AFCD-BC6A4306FB08}" presName="dummy2b" presStyleCnt="0"/>
      <dgm:spPr/>
    </dgm:pt>
    <dgm:pt modelId="{2E464571-42DB-4178-BE39-9A5C0CB3C621}" type="pres">
      <dgm:prSet presAssocID="{AFB55532-CE0B-4FCB-AFCD-BC6A4306FB0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3954728-F4DD-4291-8E46-6DE41B162165}" type="pres">
      <dgm:prSet presAssocID="{AFB55532-CE0B-4FCB-AFCD-BC6A4306FB08}" presName="wedge3" presStyleLbl="node1" presStyleIdx="2" presStyleCnt="3"/>
      <dgm:spPr/>
      <dgm:t>
        <a:bodyPr/>
        <a:lstStyle/>
        <a:p>
          <a:endParaRPr lang="tr-TR"/>
        </a:p>
      </dgm:t>
    </dgm:pt>
    <dgm:pt modelId="{4455FBCF-7A15-45BC-A4C4-25CB62F33656}" type="pres">
      <dgm:prSet presAssocID="{AFB55532-CE0B-4FCB-AFCD-BC6A4306FB08}" presName="dummy3a" presStyleCnt="0"/>
      <dgm:spPr/>
    </dgm:pt>
    <dgm:pt modelId="{ABAEEA0B-E6B6-44D0-8704-92EAE61FCCE8}" type="pres">
      <dgm:prSet presAssocID="{AFB55532-CE0B-4FCB-AFCD-BC6A4306FB08}" presName="dummy3b" presStyleCnt="0"/>
      <dgm:spPr/>
    </dgm:pt>
    <dgm:pt modelId="{5B4E0EA0-1F5A-4A8F-B32B-001C712406CB}" type="pres">
      <dgm:prSet presAssocID="{AFB55532-CE0B-4FCB-AFCD-BC6A4306FB0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403ADC-9E9E-43D3-A0D5-677F88ACFFB3}" type="pres">
      <dgm:prSet presAssocID="{B4306585-31F3-4D1E-A5C1-A082E8F09541}" presName="arrowWedge1" presStyleLbl="fgSibTrans2D1" presStyleIdx="0" presStyleCnt="3"/>
      <dgm:spPr/>
    </dgm:pt>
    <dgm:pt modelId="{DC44EC5F-1589-477F-AA21-15C45871F799}" type="pres">
      <dgm:prSet presAssocID="{8DB254BF-A54C-483E-8137-83E6B523C5DB}" presName="arrowWedge2" presStyleLbl="fgSibTrans2D1" presStyleIdx="1" presStyleCnt="3"/>
      <dgm:spPr/>
    </dgm:pt>
    <dgm:pt modelId="{3F5AD55C-D521-4717-8405-5B727283B013}" type="pres">
      <dgm:prSet presAssocID="{5BC1B6CA-1E0D-4296-AA0C-5935AB332F6D}" presName="arrowWedge3" presStyleLbl="fgSibTrans2D1" presStyleIdx="2" presStyleCnt="3"/>
      <dgm:spPr/>
    </dgm:pt>
  </dgm:ptLst>
  <dgm:cxnLst>
    <dgm:cxn modelId="{73B404D0-7EF5-4D88-8645-89C451D33793}" type="presOf" srcId="{FD034ED6-05AB-4415-BDD6-04F95C805D63}" destId="{BF83122D-525D-4955-8918-9B1E1CE9EEE6}" srcOrd="1" destOrd="0" presId="urn:microsoft.com/office/officeart/2005/8/layout/cycle8"/>
    <dgm:cxn modelId="{E5E8229D-AF99-41BB-B0E7-9298C54A3AFB}" type="presOf" srcId="{47929F4E-6A49-4196-BCA9-C007A0FED071}" destId="{97E9BFC7-F17F-4789-8185-66F7FBEA2926}" srcOrd="0" destOrd="0" presId="urn:microsoft.com/office/officeart/2005/8/layout/cycle8"/>
    <dgm:cxn modelId="{6C6A938B-99BF-4D94-99C3-42E3D3FD6E07}" type="presOf" srcId="{47929F4E-6A49-4196-BCA9-C007A0FED071}" destId="{2E464571-42DB-4178-BE39-9A5C0CB3C621}" srcOrd="1" destOrd="0" presId="urn:microsoft.com/office/officeart/2005/8/layout/cycle8"/>
    <dgm:cxn modelId="{8EABB7E1-FBDD-48F1-8D45-890424C128EF}" type="presOf" srcId="{B4AF0276-6185-4ADA-94C1-3C32C9F6E84B}" destId="{53954728-F4DD-4291-8E46-6DE41B162165}" srcOrd="0" destOrd="0" presId="urn:microsoft.com/office/officeart/2005/8/layout/cycle8"/>
    <dgm:cxn modelId="{FB1BB525-9226-4A94-A47B-3E325F2D8AB3}" type="presOf" srcId="{FD034ED6-05AB-4415-BDD6-04F95C805D63}" destId="{9BC08985-DEC5-4B8B-AC3E-6E93CE7DD2BE}" srcOrd="0" destOrd="0" presId="urn:microsoft.com/office/officeart/2005/8/layout/cycle8"/>
    <dgm:cxn modelId="{C6EE0DA2-C053-4523-9FAE-AD99CD26CD8E}" srcId="{AFB55532-CE0B-4FCB-AFCD-BC6A4306FB08}" destId="{B4AF0276-6185-4ADA-94C1-3C32C9F6E84B}" srcOrd="2" destOrd="0" parTransId="{F68BBB09-B34F-4160-A787-1A8AFAA7B0B0}" sibTransId="{5BC1B6CA-1E0D-4296-AA0C-5935AB332F6D}"/>
    <dgm:cxn modelId="{D21DA3EA-1FB0-4A77-8AB9-33EAEFE3B3D3}" type="presOf" srcId="{B4AF0276-6185-4ADA-94C1-3C32C9F6E84B}" destId="{5B4E0EA0-1F5A-4A8F-B32B-001C712406CB}" srcOrd="1" destOrd="0" presId="urn:microsoft.com/office/officeart/2005/8/layout/cycle8"/>
    <dgm:cxn modelId="{4B610373-069E-4C5E-A3B6-96D4F78E9B76}" type="presOf" srcId="{AFB55532-CE0B-4FCB-AFCD-BC6A4306FB08}" destId="{151B2AFD-F4C9-4D4D-9D70-39239B75073C}" srcOrd="0" destOrd="0" presId="urn:microsoft.com/office/officeart/2005/8/layout/cycle8"/>
    <dgm:cxn modelId="{BF85AD04-5D97-4817-8196-D1E67DEB6C07}" srcId="{AFB55532-CE0B-4FCB-AFCD-BC6A4306FB08}" destId="{47929F4E-6A49-4196-BCA9-C007A0FED071}" srcOrd="1" destOrd="0" parTransId="{79783C88-0A1A-4715-9394-ED4A4EBB6BC6}" sibTransId="{8DB254BF-A54C-483E-8137-83E6B523C5DB}"/>
    <dgm:cxn modelId="{8601DA28-42BF-40D5-81F0-0FF170786DB1}" srcId="{AFB55532-CE0B-4FCB-AFCD-BC6A4306FB08}" destId="{FD034ED6-05AB-4415-BDD6-04F95C805D63}" srcOrd="0" destOrd="0" parTransId="{8BB3562A-ACA2-4220-B737-C9D14ACB938F}" sibTransId="{B4306585-31F3-4D1E-A5C1-A082E8F09541}"/>
    <dgm:cxn modelId="{12116127-E8F1-4919-BBE4-F5CE8F5B6231}" type="presParOf" srcId="{151B2AFD-F4C9-4D4D-9D70-39239B75073C}" destId="{9BC08985-DEC5-4B8B-AC3E-6E93CE7DD2BE}" srcOrd="0" destOrd="0" presId="urn:microsoft.com/office/officeart/2005/8/layout/cycle8"/>
    <dgm:cxn modelId="{24666BCC-A39C-43CA-9544-5C3CA5132C67}" type="presParOf" srcId="{151B2AFD-F4C9-4D4D-9D70-39239B75073C}" destId="{F0F25EA9-1A12-4C66-8A38-94F764A10B99}" srcOrd="1" destOrd="0" presId="urn:microsoft.com/office/officeart/2005/8/layout/cycle8"/>
    <dgm:cxn modelId="{8835F7C4-17A4-425B-9F38-D5050D2C7F8C}" type="presParOf" srcId="{151B2AFD-F4C9-4D4D-9D70-39239B75073C}" destId="{93C43132-4ECF-4111-9B1E-3EF324585FDF}" srcOrd="2" destOrd="0" presId="urn:microsoft.com/office/officeart/2005/8/layout/cycle8"/>
    <dgm:cxn modelId="{B99AEC08-AA9B-4D55-AE92-8C2D499057A2}" type="presParOf" srcId="{151B2AFD-F4C9-4D4D-9D70-39239B75073C}" destId="{BF83122D-525D-4955-8918-9B1E1CE9EEE6}" srcOrd="3" destOrd="0" presId="urn:microsoft.com/office/officeart/2005/8/layout/cycle8"/>
    <dgm:cxn modelId="{BA276E2B-D145-471E-9FA4-1EBB09230425}" type="presParOf" srcId="{151B2AFD-F4C9-4D4D-9D70-39239B75073C}" destId="{97E9BFC7-F17F-4789-8185-66F7FBEA2926}" srcOrd="4" destOrd="0" presId="urn:microsoft.com/office/officeart/2005/8/layout/cycle8"/>
    <dgm:cxn modelId="{340C43A9-7A9E-4A0C-8A71-7AAC8D1C4A52}" type="presParOf" srcId="{151B2AFD-F4C9-4D4D-9D70-39239B75073C}" destId="{DCB2DF6A-4E86-49BA-8401-53B0213FE7F7}" srcOrd="5" destOrd="0" presId="urn:microsoft.com/office/officeart/2005/8/layout/cycle8"/>
    <dgm:cxn modelId="{A301382D-CE65-43D8-AB21-7EB838451FE4}" type="presParOf" srcId="{151B2AFD-F4C9-4D4D-9D70-39239B75073C}" destId="{22962664-6905-4612-A3C9-EF70DA499C55}" srcOrd="6" destOrd="0" presId="urn:microsoft.com/office/officeart/2005/8/layout/cycle8"/>
    <dgm:cxn modelId="{69C7E877-2798-4E53-8A7F-12611989AF54}" type="presParOf" srcId="{151B2AFD-F4C9-4D4D-9D70-39239B75073C}" destId="{2E464571-42DB-4178-BE39-9A5C0CB3C621}" srcOrd="7" destOrd="0" presId="urn:microsoft.com/office/officeart/2005/8/layout/cycle8"/>
    <dgm:cxn modelId="{949F3C8B-01C3-4F29-8CAB-950F024F6BEA}" type="presParOf" srcId="{151B2AFD-F4C9-4D4D-9D70-39239B75073C}" destId="{53954728-F4DD-4291-8E46-6DE41B162165}" srcOrd="8" destOrd="0" presId="urn:microsoft.com/office/officeart/2005/8/layout/cycle8"/>
    <dgm:cxn modelId="{2ABA16AD-DA02-4E23-AF86-0CF46E6D9FAC}" type="presParOf" srcId="{151B2AFD-F4C9-4D4D-9D70-39239B75073C}" destId="{4455FBCF-7A15-45BC-A4C4-25CB62F33656}" srcOrd="9" destOrd="0" presId="urn:microsoft.com/office/officeart/2005/8/layout/cycle8"/>
    <dgm:cxn modelId="{92157B05-CD8E-4CE5-AE63-43608D2131AD}" type="presParOf" srcId="{151B2AFD-F4C9-4D4D-9D70-39239B75073C}" destId="{ABAEEA0B-E6B6-44D0-8704-92EAE61FCCE8}" srcOrd="10" destOrd="0" presId="urn:microsoft.com/office/officeart/2005/8/layout/cycle8"/>
    <dgm:cxn modelId="{DCD269F3-85C4-4E4C-A779-AC7FE8C90AB1}" type="presParOf" srcId="{151B2AFD-F4C9-4D4D-9D70-39239B75073C}" destId="{5B4E0EA0-1F5A-4A8F-B32B-001C712406CB}" srcOrd="11" destOrd="0" presId="urn:microsoft.com/office/officeart/2005/8/layout/cycle8"/>
    <dgm:cxn modelId="{CDF35E36-9439-4942-8737-AB2D69D6756B}" type="presParOf" srcId="{151B2AFD-F4C9-4D4D-9D70-39239B75073C}" destId="{EC403ADC-9E9E-43D3-A0D5-677F88ACFFB3}" srcOrd="12" destOrd="0" presId="urn:microsoft.com/office/officeart/2005/8/layout/cycle8"/>
    <dgm:cxn modelId="{F7988A1C-2160-47E7-86FF-2EF8BABC82A9}" type="presParOf" srcId="{151B2AFD-F4C9-4D4D-9D70-39239B75073C}" destId="{DC44EC5F-1589-477F-AA21-15C45871F799}" srcOrd="13" destOrd="0" presId="urn:microsoft.com/office/officeart/2005/8/layout/cycle8"/>
    <dgm:cxn modelId="{AEE8ABC8-936D-403C-8EB6-AD54B3ACBC4E}" type="presParOf" srcId="{151B2AFD-F4C9-4D4D-9D70-39239B75073C}" destId="{3F5AD55C-D521-4717-8405-5B727283B01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DF850-EE7C-43A5-B927-98E6AA1A0FCE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3E7B30CB-CD19-4711-9BC8-91700F616351}">
      <dgm:prSet phldrT="[Metin]"/>
      <dgm:spPr/>
      <dgm:t>
        <a:bodyPr/>
        <a:lstStyle/>
        <a:p>
          <a:r>
            <a:rPr lang="tr-TR" dirty="0"/>
            <a:t>Eğitsel</a:t>
          </a:r>
        </a:p>
      </dgm:t>
    </dgm:pt>
    <dgm:pt modelId="{FE65DE49-2376-4447-8F3B-A48105AAAC33}" type="parTrans" cxnId="{6F849347-7823-48DA-9751-6D77D1EACBC7}">
      <dgm:prSet/>
      <dgm:spPr/>
      <dgm:t>
        <a:bodyPr/>
        <a:lstStyle/>
        <a:p>
          <a:endParaRPr lang="tr-TR"/>
        </a:p>
      </dgm:t>
    </dgm:pt>
    <dgm:pt modelId="{B8DA58BA-AE77-4434-AC1D-99940315694D}" type="sibTrans" cxnId="{6F849347-7823-48DA-9751-6D77D1EACBC7}">
      <dgm:prSet/>
      <dgm:spPr/>
      <dgm:t>
        <a:bodyPr/>
        <a:lstStyle/>
        <a:p>
          <a:endParaRPr lang="tr-TR"/>
        </a:p>
      </dgm:t>
    </dgm:pt>
    <dgm:pt modelId="{CB8ECC74-546F-40C9-8A11-4CC70F86B265}">
      <dgm:prSet phldrT="[Metin]"/>
      <dgm:spPr/>
      <dgm:t>
        <a:bodyPr/>
        <a:lstStyle/>
        <a:p>
          <a:r>
            <a:rPr lang="tr-TR" dirty="0"/>
            <a:t>Verimli ders çalışma, </a:t>
          </a:r>
          <a:endParaRPr lang="tr-TR" dirty="0" smtClean="0"/>
        </a:p>
        <a:p>
          <a:r>
            <a:rPr lang="tr-TR" dirty="0" smtClean="0"/>
            <a:t>Motivasyon</a:t>
          </a:r>
          <a:endParaRPr lang="tr-TR" dirty="0"/>
        </a:p>
      </dgm:t>
    </dgm:pt>
    <dgm:pt modelId="{192F8654-B8E3-484F-BBFA-DAC25A8C0E91}" type="parTrans" cxnId="{30D467EF-8B6E-464B-AF4F-995375273D1D}">
      <dgm:prSet/>
      <dgm:spPr/>
      <dgm:t>
        <a:bodyPr/>
        <a:lstStyle/>
        <a:p>
          <a:endParaRPr lang="tr-TR"/>
        </a:p>
      </dgm:t>
    </dgm:pt>
    <dgm:pt modelId="{89333464-3EE0-488D-8F17-62AA795FE77B}" type="sibTrans" cxnId="{30D467EF-8B6E-464B-AF4F-995375273D1D}">
      <dgm:prSet/>
      <dgm:spPr/>
      <dgm:t>
        <a:bodyPr/>
        <a:lstStyle/>
        <a:p>
          <a:endParaRPr lang="tr-TR"/>
        </a:p>
      </dgm:t>
    </dgm:pt>
    <dgm:pt modelId="{128B3A12-89D6-4E7D-905E-41126F6A2A6F}">
      <dgm:prSet phldrT="[Metin]"/>
      <dgm:spPr/>
      <dgm:t>
        <a:bodyPr/>
        <a:lstStyle/>
        <a:p>
          <a:r>
            <a:rPr lang="tr-TR" dirty="0"/>
            <a:t>Sınav kaygısı, </a:t>
          </a:r>
          <a:endParaRPr lang="tr-TR" dirty="0" smtClean="0"/>
        </a:p>
        <a:p>
          <a:r>
            <a:rPr lang="tr-TR" dirty="0" smtClean="0"/>
            <a:t>Öğrenme </a:t>
          </a:r>
          <a:r>
            <a:rPr lang="tr-TR" dirty="0"/>
            <a:t>stilleri</a:t>
          </a:r>
        </a:p>
      </dgm:t>
    </dgm:pt>
    <dgm:pt modelId="{C4FAC21B-366D-42FA-8378-AA5D21C931DE}" type="parTrans" cxnId="{632492C5-7D25-4528-9A55-983922CB0A18}">
      <dgm:prSet/>
      <dgm:spPr/>
      <dgm:t>
        <a:bodyPr/>
        <a:lstStyle/>
        <a:p>
          <a:endParaRPr lang="tr-TR"/>
        </a:p>
      </dgm:t>
    </dgm:pt>
    <dgm:pt modelId="{8B209C3B-FB07-4F0E-94B5-10000F5909BE}" type="sibTrans" cxnId="{632492C5-7D25-4528-9A55-983922CB0A18}">
      <dgm:prSet/>
      <dgm:spPr/>
      <dgm:t>
        <a:bodyPr/>
        <a:lstStyle/>
        <a:p>
          <a:endParaRPr lang="tr-TR"/>
        </a:p>
      </dgm:t>
    </dgm:pt>
    <dgm:pt modelId="{8130C58B-CC00-4888-8172-E44B281F1778}">
      <dgm:prSet phldrT="[Metin]"/>
      <dgm:spPr/>
      <dgm:t>
        <a:bodyPr/>
        <a:lstStyle/>
        <a:p>
          <a:r>
            <a:rPr lang="tr-TR" dirty="0"/>
            <a:t>Mesleki</a:t>
          </a:r>
        </a:p>
      </dgm:t>
    </dgm:pt>
    <dgm:pt modelId="{DD69A1BE-A50B-4393-98C0-F89F843C755A}" type="parTrans" cxnId="{E40F807C-07D5-4095-A0F3-89CF36553BCC}">
      <dgm:prSet/>
      <dgm:spPr/>
      <dgm:t>
        <a:bodyPr/>
        <a:lstStyle/>
        <a:p>
          <a:endParaRPr lang="tr-TR"/>
        </a:p>
      </dgm:t>
    </dgm:pt>
    <dgm:pt modelId="{5C857DE3-BC6C-414B-BC0A-C00EA1932DB9}" type="sibTrans" cxnId="{E40F807C-07D5-4095-A0F3-89CF36553BCC}">
      <dgm:prSet/>
      <dgm:spPr/>
      <dgm:t>
        <a:bodyPr/>
        <a:lstStyle/>
        <a:p>
          <a:endParaRPr lang="tr-TR"/>
        </a:p>
      </dgm:t>
    </dgm:pt>
    <dgm:pt modelId="{A0087A0E-6ABE-49D2-BB76-160A299AB44F}">
      <dgm:prSet phldrT="[Metin]"/>
      <dgm:spPr/>
      <dgm:t>
        <a:bodyPr/>
        <a:lstStyle/>
        <a:p>
          <a:r>
            <a:rPr lang="tr-TR" dirty="0"/>
            <a:t>Meslekler, </a:t>
          </a:r>
          <a:endParaRPr lang="tr-TR" dirty="0" smtClean="0"/>
        </a:p>
        <a:p>
          <a:r>
            <a:rPr lang="tr-TR" dirty="0" smtClean="0"/>
            <a:t>Alan </a:t>
          </a:r>
          <a:r>
            <a:rPr lang="tr-TR" dirty="0"/>
            <a:t>seçimi</a:t>
          </a:r>
        </a:p>
      </dgm:t>
    </dgm:pt>
    <dgm:pt modelId="{8FD0DE38-16A4-4459-9D7D-CA0D4253C869}" type="parTrans" cxnId="{E671E8CE-2C90-4940-A07A-AA7F3807A781}">
      <dgm:prSet/>
      <dgm:spPr/>
      <dgm:t>
        <a:bodyPr/>
        <a:lstStyle/>
        <a:p>
          <a:endParaRPr lang="tr-TR"/>
        </a:p>
      </dgm:t>
    </dgm:pt>
    <dgm:pt modelId="{B4C7125E-F8BD-4781-A48D-1DE1739A7D8C}" type="sibTrans" cxnId="{E671E8CE-2C90-4940-A07A-AA7F3807A781}">
      <dgm:prSet/>
      <dgm:spPr/>
      <dgm:t>
        <a:bodyPr/>
        <a:lstStyle/>
        <a:p>
          <a:endParaRPr lang="tr-TR"/>
        </a:p>
      </dgm:t>
    </dgm:pt>
    <dgm:pt modelId="{21596C6C-4110-445A-8C8D-9D6D69EF25C8}">
      <dgm:prSet phldrT="[Metin]"/>
      <dgm:spPr/>
      <dgm:t>
        <a:bodyPr/>
        <a:lstStyle/>
        <a:p>
          <a:r>
            <a:rPr lang="tr-TR" dirty="0"/>
            <a:t>Hedef belirleme, </a:t>
          </a:r>
          <a:endParaRPr lang="tr-TR" dirty="0" smtClean="0"/>
        </a:p>
        <a:p>
          <a:r>
            <a:rPr lang="tr-TR" dirty="0" smtClean="0"/>
            <a:t>Sınavlar</a:t>
          </a:r>
          <a:endParaRPr lang="tr-TR" dirty="0"/>
        </a:p>
      </dgm:t>
    </dgm:pt>
    <dgm:pt modelId="{B46C177E-4EA9-4564-91AC-C7BE731DCE01}" type="parTrans" cxnId="{60B08A67-183D-4A60-97C8-C2665B985843}">
      <dgm:prSet/>
      <dgm:spPr/>
      <dgm:t>
        <a:bodyPr/>
        <a:lstStyle/>
        <a:p>
          <a:endParaRPr lang="tr-TR"/>
        </a:p>
      </dgm:t>
    </dgm:pt>
    <dgm:pt modelId="{E1348913-A99D-44F2-AD6F-5C4B2724710D}" type="sibTrans" cxnId="{60B08A67-183D-4A60-97C8-C2665B985843}">
      <dgm:prSet/>
      <dgm:spPr/>
      <dgm:t>
        <a:bodyPr/>
        <a:lstStyle/>
        <a:p>
          <a:endParaRPr lang="tr-TR"/>
        </a:p>
      </dgm:t>
    </dgm:pt>
    <dgm:pt modelId="{6D6EB0D5-324A-4D68-A10E-C32393C3546D}">
      <dgm:prSet phldrT="[Metin]"/>
      <dgm:spPr/>
      <dgm:t>
        <a:bodyPr/>
        <a:lstStyle/>
        <a:p>
          <a:r>
            <a:rPr lang="tr-TR" dirty="0"/>
            <a:t>Kişisel-Sosyal</a:t>
          </a:r>
        </a:p>
      </dgm:t>
    </dgm:pt>
    <dgm:pt modelId="{92D275ED-3021-43CF-9C42-7CF8BFFC69E1}" type="parTrans" cxnId="{F9E9A492-19EE-45A5-85FD-3F3476727BB7}">
      <dgm:prSet/>
      <dgm:spPr/>
      <dgm:t>
        <a:bodyPr/>
        <a:lstStyle/>
        <a:p>
          <a:endParaRPr lang="tr-TR"/>
        </a:p>
      </dgm:t>
    </dgm:pt>
    <dgm:pt modelId="{AE3EEBD7-1211-4FD8-B189-1231851190F1}" type="sibTrans" cxnId="{F9E9A492-19EE-45A5-85FD-3F3476727BB7}">
      <dgm:prSet/>
      <dgm:spPr/>
      <dgm:t>
        <a:bodyPr/>
        <a:lstStyle/>
        <a:p>
          <a:endParaRPr lang="tr-TR"/>
        </a:p>
      </dgm:t>
    </dgm:pt>
    <dgm:pt modelId="{9FC1C610-4E8D-402B-8A8B-09B73C643460}">
      <dgm:prSet phldrT="[Metin]"/>
      <dgm:spPr/>
      <dgm:t>
        <a:bodyPr/>
        <a:lstStyle/>
        <a:p>
          <a:r>
            <a:rPr lang="tr-TR" dirty="0"/>
            <a:t>Aile ile ilgili sorunlar</a:t>
          </a:r>
        </a:p>
      </dgm:t>
    </dgm:pt>
    <dgm:pt modelId="{1EF3E292-CDBA-45FC-9A52-B4769CE734C0}" type="parTrans" cxnId="{6E3271FE-481A-4902-848F-CCED55209373}">
      <dgm:prSet/>
      <dgm:spPr/>
      <dgm:t>
        <a:bodyPr/>
        <a:lstStyle/>
        <a:p>
          <a:endParaRPr lang="tr-TR"/>
        </a:p>
      </dgm:t>
    </dgm:pt>
    <dgm:pt modelId="{295122C4-8760-46B6-8FB8-CFEF093A6274}" type="sibTrans" cxnId="{6E3271FE-481A-4902-848F-CCED55209373}">
      <dgm:prSet/>
      <dgm:spPr/>
      <dgm:t>
        <a:bodyPr/>
        <a:lstStyle/>
        <a:p>
          <a:endParaRPr lang="tr-TR"/>
        </a:p>
      </dgm:t>
    </dgm:pt>
    <dgm:pt modelId="{C75120AA-7113-4442-B2D4-BCC1BB292A7A}">
      <dgm:prSet phldrT="[Metin]"/>
      <dgm:spPr/>
      <dgm:t>
        <a:bodyPr/>
        <a:lstStyle/>
        <a:p>
          <a:r>
            <a:rPr lang="tr-TR" dirty="0"/>
            <a:t>Arkadaşlar ile ilgili sorunlar</a:t>
          </a:r>
        </a:p>
      </dgm:t>
    </dgm:pt>
    <dgm:pt modelId="{4A2A3AAA-5FCC-4201-ADB8-B0E77754382D}" type="parTrans" cxnId="{E62A1278-C705-4887-AAEC-C0622433D7CD}">
      <dgm:prSet/>
      <dgm:spPr/>
      <dgm:t>
        <a:bodyPr/>
        <a:lstStyle/>
        <a:p>
          <a:endParaRPr lang="tr-TR"/>
        </a:p>
      </dgm:t>
    </dgm:pt>
    <dgm:pt modelId="{281B62D5-BD8A-4A72-84B2-8B7B238E4135}" type="sibTrans" cxnId="{E62A1278-C705-4887-AAEC-C0622433D7CD}">
      <dgm:prSet/>
      <dgm:spPr/>
      <dgm:t>
        <a:bodyPr/>
        <a:lstStyle/>
        <a:p>
          <a:endParaRPr lang="tr-TR"/>
        </a:p>
      </dgm:t>
    </dgm:pt>
    <dgm:pt modelId="{87BB225C-FA54-44C9-8CDA-9D1CE329C585}">
      <dgm:prSet phldrT="[Metin]"/>
      <dgm:spPr/>
      <dgm:t>
        <a:bodyPr/>
        <a:lstStyle/>
        <a:p>
          <a:r>
            <a:rPr lang="tr-TR" dirty="0"/>
            <a:t>Okul ile ilgili sorunlar</a:t>
          </a:r>
        </a:p>
      </dgm:t>
    </dgm:pt>
    <dgm:pt modelId="{8E489FA8-9E23-474F-BB02-E9070CCD0DAD}" type="parTrans" cxnId="{D1687876-91F8-466C-B400-DB448833BD75}">
      <dgm:prSet/>
      <dgm:spPr/>
      <dgm:t>
        <a:bodyPr/>
        <a:lstStyle/>
        <a:p>
          <a:endParaRPr lang="tr-TR"/>
        </a:p>
      </dgm:t>
    </dgm:pt>
    <dgm:pt modelId="{9FFD35B3-91EF-4777-845E-C78088C63D47}" type="sibTrans" cxnId="{D1687876-91F8-466C-B400-DB448833BD75}">
      <dgm:prSet/>
      <dgm:spPr/>
      <dgm:t>
        <a:bodyPr/>
        <a:lstStyle/>
        <a:p>
          <a:endParaRPr lang="tr-TR"/>
        </a:p>
      </dgm:t>
    </dgm:pt>
    <dgm:pt modelId="{065508A6-A5F6-4F3B-A692-4B605F4E2676}" type="pres">
      <dgm:prSet presAssocID="{4D3DF850-EE7C-43A5-B927-98E6AA1A0FC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FB03C42-13BC-4A63-87B9-3FEABF8FF829}" type="pres">
      <dgm:prSet presAssocID="{3E7B30CB-CD19-4711-9BC8-91700F616351}" presName="composite" presStyleCnt="0"/>
      <dgm:spPr/>
    </dgm:pt>
    <dgm:pt modelId="{395D0B55-ECA8-4528-8951-DD19F70CCC79}" type="pres">
      <dgm:prSet presAssocID="{3E7B30CB-CD19-4711-9BC8-91700F616351}" presName="parTx" presStyleLbl="alignNode1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EF6FC497-AE5C-44DC-A472-9589DC9A5A90}" type="pres">
      <dgm:prSet presAssocID="{3E7B30CB-CD19-4711-9BC8-91700F616351}" presName="desTx" presStyleLbl="alignAccFollowNode1" presStyleIdx="0" presStyleCnt="3">
        <dgm:presLayoutVars/>
      </dgm:prSet>
      <dgm:spPr/>
      <dgm:t>
        <a:bodyPr/>
        <a:lstStyle/>
        <a:p>
          <a:endParaRPr lang="tr-TR"/>
        </a:p>
      </dgm:t>
    </dgm:pt>
    <dgm:pt modelId="{69848D84-FD86-416C-8A65-C1CB558E680C}" type="pres">
      <dgm:prSet presAssocID="{B8DA58BA-AE77-4434-AC1D-99940315694D}" presName="space" presStyleCnt="0"/>
      <dgm:spPr/>
    </dgm:pt>
    <dgm:pt modelId="{E49F0D03-81BF-4294-8448-854BD16BB8B6}" type="pres">
      <dgm:prSet presAssocID="{8130C58B-CC00-4888-8172-E44B281F1778}" presName="composite" presStyleCnt="0"/>
      <dgm:spPr/>
    </dgm:pt>
    <dgm:pt modelId="{616EF4B7-1F24-47B9-977C-51BD9007CDD2}" type="pres">
      <dgm:prSet presAssocID="{8130C58B-CC00-4888-8172-E44B281F1778}" presName="parTx" presStyleLbl="alignNode1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7B271555-CB95-419A-9307-F93C04021D32}" type="pres">
      <dgm:prSet presAssocID="{8130C58B-CC00-4888-8172-E44B281F1778}" presName="desTx" presStyleLbl="alignAccFollowNode1" presStyleIdx="1" presStyleCnt="3">
        <dgm:presLayoutVars/>
      </dgm:prSet>
      <dgm:spPr/>
      <dgm:t>
        <a:bodyPr/>
        <a:lstStyle/>
        <a:p>
          <a:endParaRPr lang="tr-TR"/>
        </a:p>
      </dgm:t>
    </dgm:pt>
    <dgm:pt modelId="{23C0B15E-1E37-41FF-B375-5B0223B98B20}" type="pres">
      <dgm:prSet presAssocID="{5C857DE3-BC6C-414B-BC0A-C00EA1932DB9}" presName="space" presStyleCnt="0"/>
      <dgm:spPr/>
    </dgm:pt>
    <dgm:pt modelId="{0A9ACEBA-805A-414E-A291-71C5D829690E}" type="pres">
      <dgm:prSet presAssocID="{6D6EB0D5-324A-4D68-A10E-C32393C3546D}" presName="composite" presStyleCnt="0"/>
      <dgm:spPr/>
    </dgm:pt>
    <dgm:pt modelId="{379D8B5F-D50F-450C-A09B-3BD1EE5FB13D}" type="pres">
      <dgm:prSet presAssocID="{6D6EB0D5-324A-4D68-A10E-C32393C3546D}" presName="parTx" presStyleLbl="alignNode1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E16972C-151F-4BDE-8F6F-F15EC5F48231}" type="pres">
      <dgm:prSet presAssocID="{6D6EB0D5-324A-4D68-A10E-C32393C3546D}" presName="desTx" presStyleLbl="alignAccFollowNode1" presStyleIdx="2" presStyleCnt="3">
        <dgm:presLayoutVars/>
      </dgm:prSet>
      <dgm:spPr/>
      <dgm:t>
        <a:bodyPr/>
        <a:lstStyle/>
        <a:p>
          <a:endParaRPr lang="tr-TR"/>
        </a:p>
      </dgm:t>
    </dgm:pt>
  </dgm:ptLst>
  <dgm:cxnLst>
    <dgm:cxn modelId="{E62A1278-C705-4887-AAEC-C0622433D7CD}" srcId="{6D6EB0D5-324A-4D68-A10E-C32393C3546D}" destId="{C75120AA-7113-4442-B2D4-BCC1BB292A7A}" srcOrd="1" destOrd="0" parTransId="{4A2A3AAA-5FCC-4201-ADB8-B0E77754382D}" sibTransId="{281B62D5-BD8A-4A72-84B2-8B7B238E4135}"/>
    <dgm:cxn modelId="{F9E9A492-19EE-45A5-85FD-3F3476727BB7}" srcId="{4D3DF850-EE7C-43A5-B927-98E6AA1A0FCE}" destId="{6D6EB0D5-324A-4D68-A10E-C32393C3546D}" srcOrd="2" destOrd="0" parTransId="{92D275ED-3021-43CF-9C42-7CF8BFFC69E1}" sibTransId="{AE3EEBD7-1211-4FD8-B189-1231851190F1}"/>
    <dgm:cxn modelId="{B5E53452-AE3E-4DC3-B37E-4F5D673A4D86}" type="presOf" srcId="{6D6EB0D5-324A-4D68-A10E-C32393C3546D}" destId="{379D8B5F-D50F-450C-A09B-3BD1EE5FB13D}" srcOrd="0" destOrd="0" presId="urn:microsoft.com/office/officeart/2016/7/layout/ChevronBlockProcess"/>
    <dgm:cxn modelId="{A1988761-8F25-4DC7-BCB3-8AF51DAF3193}" type="presOf" srcId="{C75120AA-7113-4442-B2D4-BCC1BB292A7A}" destId="{2E16972C-151F-4BDE-8F6F-F15EC5F48231}" srcOrd="0" destOrd="1" presId="urn:microsoft.com/office/officeart/2016/7/layout/ChevronBlockProcess"/>
    <dgm:cxn modelId="{472AC196-2308-4281-A922-1C34C13ABEF0}" type="presOf" srcId="{21596C6C-4110-445A-8C8D-9D6D69EF25C8}" destId="{7B271555-CB95-419A-9307-F93C04021D32}" srcOrd="0" destOrd="1" presId="urn:microsoft.com/office/officeart/2016/7/layout/ChevronBlockProcess"/>
    <dgm:cxn modelId="{8233B7BA-9CBA-472A-AD5A-1F8F5575A861}" type="presOf" srcId="{A0087A0E-6ABE-49D2-BB76-160A299AB44F}" destId="{7B271555-CB95-419A-9307-F93C04021D32}" srcOrd="0" destOrd="0" presId="urn:microsoft.com/office/officeart/2016/7/layout/ChevronBlockProcess"/>
    <dgm:cxn modelId="{6F849347-7823-48DA-9751-6D77D1EACBC7}" srcId="{4D3DF850-EE7C-43A5-B927-98E6AA1A0FCE}" destId="{3E7B30CB-CD19-4711-9BC8-91700F616351}" srcOrd="0" destOrd="0" parTransId="{FE65DE49-2376-4447-8F3B-A48105AAAC33}" sibTransId="{B8DA58BA-AE77-4434-AC1D-99940315694D}"/>
    <dgm:cxn modelId="{60B08A67-183D-4A60-97C8-C2665B985843}" srcId="{8130C58B-CC00-4888-8172-E44B281F1778}" destId="{21596C6C-4110-445A-8C8D-9D6D69EF25C8}" srcOrd="1" destOrd="0" parTransId="{B46C177E-4EA9-4564-91AC-C7BE731DCE01}" sibTransId="{E1348913-A99D-44F2-AD6F-5C4B2724710D}"/>
    <dgm:cxn modelId="{30D467EF-8B6E-464B-AF4F-995375273D1D}" srcId="{3E7B30CB-CD19-4711-9BC8-91700F616351}" destId="{CB8ECC74-546F-40C9-8A11-4CC70F86B265}" srcOrd="0" destOrd="0" parTransId="{192F8654-B8E3-484F-BBFA-DAC25A8C0E91}" sibTransId="{89333464-3EE0-488D-8F17-62AA795FE77B}"/>
    <dgm:cxn modelId="{0323249B-B86F-4058-BDDD-B225AD31436F}" type="presOf" srcId="{9FC1C610-4E8D-402B-8A8B-09B73C643460}" destId="{2E16972C-151F-4BDE-8F6F-F15EC5F48231}" srcOrd="0" destOrd="0" presId="urn:microsoft.com/office/officeart/2016/7/layout/ChevronBlockProcess"/>
    <dgm:cxn modelId="{DD75659C-6890-4218-97C4-7888FC8C0ABB}" type="presOf" srcId="{87BB225C-FA54-44C9-8CDA-9D1CE329C585}" destId="{2E16972C-151F-4BDE-8F6F-F15EC5F48231}" srcOrd="0" destOrd="2" presId="urn:microsoft.com/office/officeart/2016/7/layout/ChevronBlockProcess"/>
    <dgm:cxn modelId="{E5FF533E-2274-4D02-B625-1E62EECAA84A}" type="presOf" srcId="{8130C58B-CC00-4888-8172-E44B281F1778}" destId="{616EF4B7-1F24-47B9-977C-51BD9007CDD2}" srcOrd="0" destOrd="0" presId="urn:microsoft.com/office/officeart/2016/7/layout/ChevronBlockProcess"/>
    <dgm:cxn modelId="{18D4EF43-BB36-4826-8827-B0EE07AF1DC1}" type="presOf" srcId="{4D3DF850-EE7C-43A5-B927-98E6AA1A0FCE}" destId="{065508A6-A5F6-4F3B-A692-4B605F4E2676}" srcOrd="0" destOrd="0" presId="urn:microsoft.com/office/officeart/2016/7/layout/ChevronBlockProcess"/>
    <dgm:cxn modelId="{632492C5-7D25-4528-9A55-983922CB0A18}" srcId="{3E7B30CB-CD19-4711-9BC8-91700F616351}" destId="{128B3A12-89D6-4E7D-905E-41126F6A2A6F}" srcOrd="1" destOrd="0" parTransId="{C4FAC21B-366D-42FA-8378-AA5D21C931DE}" sibTransId="{8B209C3B-FB07-4F0E-94B5-10000F5909BE}"/>
    <dgm:cxn modelId="{E671E8CE-2C90-4940-A07A-AA7F3807A781}" srcId="{8130C58B-CC00-4888-8172-E44B281F1778}" destId="{A0087A0E-6ABE-49D2-BB76-160A299AB44F}" srcOrd="0" destOrd="0" parTransId="{8FD0DE38-16A4-4459-9D7D-CA0D4253C869}" sibTransId="{B4C7125E-F8BD-4781-A48D-1DE1739A7D8C}"/>
    <dgm:cxn modelId="{C070AF5F-9312-4B10-8534-7D882E2CA8D9}" type="presOf" srcId="{CB8ECC74-546F-40C9-8A11-4CC70F86B265}" destId="{EF6FC497-AE5C-44DC-A472-9589DC9A5A90}" srcOrd="0" destOrd="0" presId="urn:microsoft.com/office/officeart/2016/7/layout/ChevronBlockProcess"/>
    <dgm:cxn modelId="{6E3271FE-481A-4902-848F-CCED55209373}" srcId="{6D6EB0D5-324A-4D68-A10E-C32393C3546D}" destId="{9FC1C610-4E8D-402B-8A8B-09B73C643460}" srcOrd="0" destOrd="0" parTransId="{1EF3E292-CDBA-45FC-9A52-B4769CE734C0}" sibTransId="{295122C4-8760-46B6-8FB8-CFEF093A6274}"/>
    <dgm:cxn modelId="{6B322829-C4C3-4DAC-806C-BE55273F6604}" type="presOf" srcId="{3E7B30CB-CD19-4711-9BC8-91700F616351}" destId="{395D0B55-ECA8-4528-8951-DD19F70CCC79}" srcOrd="0" destOrd="0" presId="urn:microsoft.com/office/officeart/2016/7/layout/ChevronBlockProcess"/>
    <dgm:cxn modelId="{4A6C3FEF-7A24-4CC1-8B6A-DEAA33F9AD31}" type="presOf" srcId="{128B3A12-89D6-4E7D-905E-41126F6A2A6F}" destId="{EF6FC497-AE5C-44DC-A472-9589DC9A5A90}" srcOrd="0" destOrd="1" presId="urn:microsoft.com/office/officeart/2016/7/layout/ChevronBlockProcess"/>
    <dgm:cxn modelId="{E40F807C-07D5-4095-A0F3-89CF36553BCC}" srcId="{4D3DF850-EE7C-43A5-B927-98E6AA1A0FCE}" destId="{8130C58B-CC00-4888-8172-E44B281F1778}" srcOrd="1" destOrd="0" parTransId="{DD69A1BE-A50B-4393-98C0-F89F843C755A}" sibTransId="{5C857DE3-BC6C-414B-BC0A-C00EA1932DB9}"/>
    <dgm:cxn modelId="{D1687876-91F8-466C-B400-DB448833BD75}" srcId="{6D6EB0D5-324A-4D68-A10E-C32393C3546D}" destId="{87BB225C-FA54-44C9-8CDA-9D1CE329C585}" srcOrd="2" destOrd="0" parTransId="{8E489FA8-9E23-474F-BB02-E9070CCD0DAD}" sibTransId="{9FFD35B3-91EF-4777-845E-C78088C63D47}"/>
    <dgm:cxn modelId="{F27BBCF3-C7C4-40FA-8B53-5C7C6C6CF365}" type="presParOf" srcId="{065508A6-A5F6-4F3B-A692-4B605F4E2676}" destId="{6FB03C42-13BC-4A63-87B9-3FEABF8FF829}" srcOrd="0" destOrd="0" presId="urn:microsoft.com/office/officeart/2016/7/layout/ChevronBlockProcess"/>
    <dgm:cxn modelId="{2AFB2E21-73F6-4EF8-A15B-69898F88829C}" type="presParOf" srcId="{6FB03C42-13BC-4A63-87B9-3FEABF8FF829}" destId="{395D0B55-ECA8-4528-8951-DD19F70CCC79}" srcOrd="0" destOrd="0" presId="urn:microsoft.com/office/officeart/2016/7/layout/ChevronBlockProcess"/>
    <dgm:cxn modelId="{C69C5C79-FC3F-4919-9FE8-15351A22A039}" type="presParOf" srcId="{6FB03C42-13BC-4A63-87B9-3FEABF8FF829}" destId="{EF6FC497-AE5C-44DC-A472-9589DC9A5A90}" srcOrd="1" destOrd="0" presId="urn:microsoft.com/office/officeart/2016/7/layout/ChevronBlockProcess"/>
    <dgm:cxn modelId="{C3B5121C-52FC-4FDD-9801-37A9C41DB3DB}" type="presParOf" srcId="{065508A6-A5F6-4F3B-A692-4B605F4E2676}" destId="{69848D84-FD86-416C-8A65-C1CB558E680C}" srcOrd="1" destOrd="0" presId="urn:microsoft.com/office/officeart/2016/7/layout/ChevronBlockProcess"/>
    <dgm:cxn modelId="{DF0A3FDF-E109-4C7D-8746-4C3DB6880A8B}" type="presParOf" srcId="{065508A6-A5F6-4F3B-A692-4B605F4E2676}" destId="{E49F0D03-81BF-4294-8448-854BD16BB8B6}" srcOrd="2" destOrd="0" presId="urn:microsoft.com/office/officeart/2016/7/layout/ChevronBlockProcess"/>
    <dgm:cxn modelId="{6D097C68-AFE9-40BF-A138-A9473AC5F6DA}" type="presParOf" srcId="{E49F0D03-81BF-4294-8448-854BD16BB8B6}" destId="{616EF4B7-1F24-47B9-977C-51BD9007CDD2}" srcOrd="0" destOrd="0" presId="urn:microsoft.com/office/officeart/2016/7/layout/ChevronBlockProcess"/>
    <dgm:cxn modelId="{56212791-5A4B-46DB-AE97-BDE77C32933C}" type="presParOf" srcId="{E49F0D03-81BF-4294-8448-854BD16BB8B6}" destId="{7B271555-CB95-419A-9307-F93C04021D32}" srcOrd="1" destOrd="0" presId="urn:microsoft.com/office/officeart/2016/7/layout/ChevronBlockProcess"/>
    <dgm:cxn modelId="{4F1FCE17-24DF-41FB-9EBD-766A7B7ECEE4}" type="presParOf" srcId="{065508A6-A5F6-4F3B-A692-4B605F4E2676}" destId="{23C0B15E-1E37-41FF-B375-5B0223B98B20}" srcOrd="3" destOrd="0" presId="urn:microsoft.com/office/officeart/2016/7/layout/ChevronBlockProcess"/>
    <dgm:cxn modelId="{AFA52E90-049F-420C-A65E-53E4260C9CB9}" type="presParOf" srcId="{065508A6-A5F6-4F3B-A692-4B605F4E2676}" destId="{0A9ACEBA-805A-414E-A291-71C5D829690E}" srcOrd="4" destOrd="0" presId="urn:microsoft.com/office/officeart/2016/7/layout/ChevronBlockProcess"/>
    <dgm:cxn modelId="{CAE7FB35-FE1C-436E-AD8F-4639BB2D992D}" type="presParOf" srcId="{0A9ACEBA-805A-414E-A291-71C5D829690E}" destId="{379D8B5F-D50F-450C-A09B-3BD1EE5FB13D}" srcOrd="0" destOrd="0" presId="urn:microsoft.com/office/officeart/2016/7/layout/ChevronBlockProcess"/>
    <dgm:cxn modelId="{CEFAB0FB-CF77-443E-8E68-8EF02DE390B4}" type="presParOf" srcId="{0A9ACEBA-805A-414E-A291-71C5D829690E}" destId="{2E16972C-151F-4BDE-8F6F-F15EC5F48231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15E1A5-8AD2-46E8-AE39-916627F68DAF}" type="doc">
      <dgm:prSet loTypeId="urn:microsoft.com/office/officeart/2008/layout/LinedList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672A0252-54EA-46C0-9148-D2F441771668}">
      <dgm:prSet/>
      <dgm:spPr/>
      <dgm:t>
        <a:bodyPr/>
        <a:lstStyle/>
        <a:p>
          <a:r>
            <a:rPr lang="tr-TR"/>
            <a:t>Bireysel farklılıklara saygı esastır</a:t>
          </a:r>
          <a:endParaRPr lang="en-US"/>
        </a:p>
      </dgm:t>
    </dgm:pt>
    <dgm:pt modelId="{0BA7306B-0A63-4843-9FA2-E76F40E3FF2C}" type="parTrans" cxnId="{E2D8962B-D0CB-401A-94FE-980D85DC358E}">
      <dgm:prSet/>
      <dgm:spPr/>
      <dgm:t>
        <a:bodyPr/>
        <a:lstStyle/>
        <a:p>
          <a:endParaRPr lang="en-US"/>
        </a:p>
      </dgm:t>
    </dgm:pt>
    <dgm:pt modelId="{126ADDA3-DECE-48F7-81F1-F705FB6ED1F7}" type="sibTrans" cxnId="{E2D8962B-D0CB-401A-94FE-980D85DC358E}">
      <dgm:prSet/>
      <dgm:spPr/>
      <dgm:t>
        <a:bodyPr/>
        <a:lstStyle/>
        <a:p>
          <a:endParaRPr lang="en-US"/>
        </a:p>
      </dgm:t>
    </dgm:pt>
    <dgm:pt modelId="{5A9E2547-1F00-4E1F-A31F-BCA564396B3C}">
      <dgm:prSet/>
      <dgm:spPr/>
      <dgm:t>
        <a:bodyPr/>
        <a:lstStyle/>
        <a:p>
          <a:r>
            <a:rPr lang="tr-TR"/>
            <a:t>Bir süreçtir</a:t>
          </a:r>
          <a:endParaRPr lang="en-US"/>
        </a:p>
      </dgm:t>
    </dgm:pt>
    <dgm:pt modelId="{892930ED-C9F8-4A28-B89F-67ADFE04C1BF}" type="parTrans" cxnId="{4DE61043-3DAD-4316-963C-D69688E25A66}">
      <dgm:prSet/>
      <dgm:spPr/>
      <dgm:t>
        <a:bodyPr/>
        <a:lstStyle/>
        <a:p>
          <a:endParaRPr lang="en-US"/>
        </a:p>
      </dgm:t>
    </dgm:pt>
    <dgm:pt modelId="{EBB3295A-E9A6-4E29-B18A-8EFE3D00AAFE}" type="sibTrans" cxnId="{4DE61043-3DAD-4316-963C-D69688E25A66}">
      <dgm:prSet/>
      <dgm:spPr/>
      <dgm:t>
        <a:bodyPr/>
        <a:lstStyle/>
        <a:p>
          <a:endParaRPr lang="en-US"/>
        </a:p>
      </dgm:t>
    </dgm:pt>
    <dgm:pt modelId="{620FB133-A4ED-4870-AA2A-1C735B4F7A8F}">
      <dgm:prSet/>
      <dgm:spPr/>
      <dgm:t>
        <a:bodyPr/>
        <a:lstStyle/>
        <a:p>
          <a:r>
            <a:rPr lang="tr-TR"/>
            <a:t>Öğrenciyi merkeze alır</a:t>
          </a:r>
          <a:endParaRPr lang="en-US"/>
        </a:p>
      </dgm:t>
    </dgm:pt>
    <dgm:pt modelId="{8209D0FD-03DD-4969-A974-69DBE66F90D2}" type="parTrans" cxnId="{003D9219-3BEF-4CAE-8C66-1C19E423FB4E}">
      <dgm:prSet/>
      <dgm:spPr/>
      <dgm:t>
        <a:bodyPr/>
        <a:lstStyle/>
        <a:p>
          <a:endParaRPr lang="en-US"/>
        </a:p>
      </dgm:t>
    </dgm:pt>
    <dgm:pt modelId="{318E49EE-211F-4E53-A7B4-6859A2C1FC29}" type="sibTrans" cxnId="{003D9219-3BEF-4CAE-8C66-1C19E423FB4E}">
      <dgm:prSet/>
      <dgm:spPr/>
      <dgm:t>
        <a:bodyPr/>
        <a:lstStyle/>
        <a:p>
          <a:endParaRPr lang="en-US"/>
        </a:p>
      </dgm:t>
    </dgm:pt>
    <dgm:pt modelId="{BEE96530-9844-4E4B-A2B3-8043413A8D46}">
      <dgm:prSet/>
      <dgm:spPr/>
      <dgm:t>
        <a:bodyPr/>
        <a:lstStyle/>
        <a:p>
          <a:r>
            <a:rPr lang="tr-TR"/>
            <a:t>Özerkliğe saygı duyar</a:t>
          </a:r>
          <a:endParaRPr lang="en-US"/>
        </a:p>
      </dgm:t>
    </dgm:pt>
    <dgm:pt modelId="{C81E9523-A168-4A6A-9601-BFC164CA1422}" type="parTrans" cxnId="{A1BBA1B4-8AB8-4B3C-AE19-109BFA0F741C}">
      <dgm:prSet/>
      <dgm:spPr/>
      <dgm:t>
        <a:bodyPr/>
        <a:lstStyle/>
        <a:p>
          <a:endParaRPr lang="en-US"/>
        </a:p>
      </dgm:t>
    </dgm:pt>
    <dgm:pt modelId="{3EEAA137-8BC5-4832-BFE8-088E97F4DB2C}" type="sibTrans" cxnId="{A1BBA1B4-8AB8-4B3C-AE19-109BFA0F741C}">
      <dgm:prSet/>
      <dgm:spPr/>
      <dgm:t>
        <a:bodyPr/>
        <a:lstStyle/>
        <a:p>
          <a:endParaRPr lang="en-US"/>
        </a:p>
      </dgm:t>
    </dgm:pt>
    <dgm:pt modelId="{2D2B27A4-507D-4FFD-B5A8-34BAC5ABDEFC}">
      <dgm:prSet/>
      <dgm:spPr/>
      <dgm:t>
        <a:bodyPr/>
        <a:lstStyle/>
        <a:p>
          <a:r>
            <a:rPr lang="tr-TR"/>
            <a:t>Tüm öğrencilere açıktır.</a:t>
          </a:r>
          <a:endParaRPr lang="en-US"/>
        </a:p>
      </dgm:t>
    </dgm:pt>
    <dgm:pt modelId="{39FC21EF-A658-4C42-87B2-B95F1FBE120F}" type="parTrans" cxnId="{BE151017-6E64-4287-BDAA-BBDB1CB9DFA8}">
      <dgm:prSet/>
      <dgm:spPr/>
      <dgm:t>
        <a:bodyPr/>
        <a:lstStyle/>
        <a:p>
          <a:endParaRPr lang="en-US"/>
        </a:p>
      </dgm:t>
    </dgm:pt>
    <dgm:pt modelId="{2EE09F5A-A440-4BBB-89E0-68A8E9DEC91D}" type="sibTrans" cxnId="{BE151017-6E64-4287-BDAA-BBDB1CB9DFA8}">
      <dgm:prSet/>
      <dgm:spPr/>
      <dgm:t>
        <a:bodyPr/>
        <a:lstStyle/>
        <a:p>
          <a:endParaRPr lang="en-US"/>
        </a:p>
      </dgm:t>
    </dgm:pt>
    <dgm:pt modelId="{359AB8C7-E62E-470C-8F62-159E0E73D5AA}" type="pres">
      <dgm:prSet presAssocID="{0415E1A5-8AD2-46E8-AE39-916627F68D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89A39DE7-1B3C-4170-B8E7-52BA11D7D79E}" type="pres">
      <dgm:prSet presAssocID="{672A0252-54EA-46C0-9148-D2F441771668}" presName="thickLine" presStyleLbl="alignNode1" presStyleIdx="0" presStyleCnt="5"/>
      <dgm:spPr/>
    </dgm:pt>
    <dgm:pt modelId="{63FEB990-D8E9-498C-AB4B-02ACFD06DF5C}" type="pres">
      <dgm:prSet presAssocID="{672A0252-54EA-46C0-9148-D2F441771668}" presName="horz1" presStyleCnt="0"/>
      <dgm:spPr/>
    </dgm:pt>
    <dgm:pt modelId="{B88497E1-D24F-4F00-A0F2-75465B650204}" type="pres">
      <dgm:prSet presAssocID="{672A0252-54EA-46C0-9148-D2F441771668}" presName="tx1" presStyleLbl="revTx" presStyleIdx="0" presStyleCnt="5"/>
      <dgm:spPr/>
      <dgm:t>
        <a:bodyPr/>
        <a:lstStyle/>
        <a:p>
          <a:endParaRPr lang="tr-TR"/>
        </a:p>
      </dgm:t>
    </dgm:pt>
    <dgm:pt modelId="{5E45114A-50B3-4212-B807-596A0B857292}" type="pres">
      <dgm:prSet presAssocID="{672A0252-54EA-46C0-9148-D2F441771668}" presName="vert1" presStyleCnt="0"/>
      <dgm:spPr/>
    </dgm:pt>
    <dgm:pt modelId="{F941D869-F158-41AB-BBC5-6E41D6823A90}" type="pres">
      <dgm:prSet presAssocID="{5A9E2547-1F00-4E1F-A31F-BCA564396B3C}" presName="thickLine" presStyleLbl="alignNode1" presStyleIdx="1" presStyleCnt="5"/>
      <dgm:spPr/>
    </dgm:pt>
    <dgm:pt modelId="{5B0A2620-B17E-4740-A698-CB97B87B350A}" type="pres">
      <dgm:prSet presAssocID="{5A9E2547-1F00-4E1F-A31F-BCA564396B3C}" presName="horz1" presStyleCnt="0"/>
      <dgm:spPr/>
    </dgm:pt>
    <dgm:pt modelId="{2B7DBC4C-1B1D-4A46-9416-CB6AFDFA4C00}" type="pres">
      <dgm:prSet presAssocID="{5A9E2547-1F00-4E1F-A31F-BCA564396B3C}" presName="tx1" presStyleLbl="revTx" presStyleIdx="1" presStyleCnt="5"/>
      <dgm:spPr/>
      <dgm:t>
        <a:bodyPr/>
        <a:lstStyle/>
        <a:p>
          <a:endParaRPr lang="tr-TR"/>
        </a:p>
      </dgm:t>
    </dgm:pt>
    <dgm:pt modelId="{A8C2BE27-1977-4602-97A8-91416E5138E0}" type="pres">
      <dgm:prSet presAssocID="{5A9E2547-1F00-4E1F-A31F-BCA564396B3C}" presName="vert1" presStyleCnt="0"/>
      <dgm:spPr/>
    </dgm:pt>
    <dgm:pt modelId="{3C51CE6F-C538-46F8-AF7C-756157DB1742}" type="pres">
      <dgm:prSet presAssocID="{620FB133-A4ED-4870-AA2A-1C735B4F7A8F}" presName="thickLine" presStyleLbl="alignNode1" presStyleIdx="2" presStyleCnt="5"/>
      <dgm:spPr/>
    </dgm:pt>
    <dgm:pt modelId="{A183D38B-D0C0-475C-B4ED-819246A2CE48}" type="pres">
      <dgm:prSet presAssocID="{620FB133-A4ED-4870-AA2A-1C735B4F7A8F}" presName="horz1" presStyleCnt="0"/>
      <dgm:spPr/>
    </dgm:pt>
    <dgm:pt modelId="{F2067B53-5186-4F68-980B-44D9ECD704F0}" type="pres">
      <dgm:prSet presAssocID="{620FB133-A4ED-4870-AA2A-1C735B4F7A8F}" presName="tx1" presStyleLbl="revTx" presStyleIdx="2" presStyleCnt="5"/>
      <dgm:spPr/>
      <dgm:t>
        <a:bodyPr/>
        <a:lstStyle/>
        <a:p>
          <a:endParaRPr lang="tr-TR"/>
        </a:p>
      </dgm:t>
    </dgm:pt>
    <dgm:pt modelId="{7282BEF9-2323-454A-A889-1BF9F916423F}" type="pres">
      <dgm:prSet presAssocID="{620FB133-A4ED-4870-AA2A-1C735B4F7A8F}" presName="vert1" presStyleCnt="0"/>
      <dgm:spPr/>
    </dgm:pt>
    <dgm:pt modelId="{38442001-9709-4C09-AEE9-DC862B838473}" type="pres">
      <dgm:prSet presAssocID="{BEE96530-9844-4E4B-A2B3-8043413A8D46}" presName="thickLine" presStyleLbl="alignNode1" presStyleIdx="3" presStyleCnt="5"/>
      <dgm:spPr/>
    </dgm:pt>
    <dgm:pt modelId="{40B57CB9-2ACE-4385-99E2-7A3E1A267DE4}" type="pres">
      <dgm:prSet presAssocID="{BEE96530-9844-4E4B-A2B3-8043413A8D46}" presName="horz1" presStyleCnt="0"/>
      <dgm:spPr/>
    </dgm:pt>
    <dgm:pt modelId="{9C61A1C3-6EFF-41E8-AC15-E8EB97819F7B}" type="pres">
      <dgm:prSet presAssocID="{BEE96530-9844-4E4B-A2B3-8043413A8D46}" presName="tx1" presStyleLbl="revTx" presStyleIdx="3" presStyleCnt="5"/>
      <dgm:spPr/>
      <dgm:t>
        <a:bodyPr/>
        <a:lstStyle/>
        <a:p>
          <a:endParaRPr lang="tr-TR"/>
        </a:p>
      </dgm:t>
    </dgm:pt>
    <dgm:pt modelId="{91B087D7-8D3A-4906-BF58-C139BF6A1400}" type="pres">
      <dgm:prSet presAssocID="{BEE96530-9844-4E4B-A2B3-8043413A8D46}" presName="vert1" presStyleCnt="0"/>
      <dgm:spPr/>
    </dgm:pt>
    <dgm:pt modelId="{8DB37902-C02B-432E-80A7-0529F1427028}" type="pres">
      <dgm:prSet presAssocID="{2D2B27A4-507D-4FFD-B5A8-34BAC5ABDEFC}" presName="thickLine" presStyleLbl="alignNode1" presStyleIdx="4" presStyleCnt="5"/>
      <dgm:spPr/>
    </dgm:pt>
    <dgm:pt modelId="{60553F3F-C549-4401-9D4A-2D15371B723F}" type="pres">
      <dgm:prSet presAssocID="{2D2B27A4-507D-4FFD-B5A8-34BAC5ABDEFC}" presName="horz1" presStyleCnt="0"/>
      <dgm:spPr/>
    </dgm:pt>
    <dgm:pt modelId="{88461949-82D4-49A0-9F24-6AD04556C4D4}" type="pres">
      <dgm:prSet presAssocID="{2D2B27A4-507D-4FFD-B5A8-34BAC5ABDEFC}" presName="tx1" presStyleLbl="revTx" presStyleIdx="4" presStyleCnt="5"/>
      <dgm:spPr/>
      <dgm:t>
        <a:bodyPr/>
        <a:lstStyle/>
        <a:p>
          <a:endParaRPr lang="tr-TR"/>
        </a:p>
      </dgm:t>
    </dgm:pt>
    <dgm:pt modelId="{C24A9D5A-32E3-4C4C-8119-AF7AD237C82F}" type="pres">
      <dgm:prSet presAssocID="{2D2B27A4-507D-4FFD-B5A8-34BAC5ABDEFC}" presName="vert1" presStyleCnt="0"/>
      <dgm:spPr/>
    </dgm:pt>
  </dgm:ptLst>
  <dgm:cxnLst>
    <dgm:cxn modelId="{30A73A5C-EE24-469C-A88D-0A51A038FA26}" type="presOf" srcId="{5A9E2547-1F00-4E1F-A31F-BCA564396B3C}" destId="{2B7DBC4C-1B1D-4A46-9416-CB6AFDFA4C00}" srcOrd="0" destOrd="0" presId="urn:microsoft.com/office/officeart/2008/layout/LinedList"/>
    <dgm:cxn modelId="{E2D8962B-D0CB-401A-94FE-980D85DC358E}" srcId="{0415E1A5-8AD2-46E8-AE39-916627F68DAF}" destId="{672A0252-54EA-46C0-9148-D2F441771668}" srcOrd="0" destOrd="0" parTransId="{0BA7306B-0A63-4843-9FA2-E76F40E3FF2C}" sibTransId="{126ADDA3-DECE-48F7-81F1-F705FB6ED1F7}"/>
    <dgm:cxn modelId="{A1BBA1B4-8AB8-4B3C-AE19-109BFA0F741C}" srcId="{0415E1A5-8AD2-46E8-AE39-916627F68DAF}" destId="{BEE96530-9844-4E4B-A2B3-8043413A8D46}" srcOrd="3" destOrd="0" parTransId="{C81E9523-A168-4A6A-9601-BFC164CA1422}" sibTransId="{3EEAA137-8BC5-4832-BFE8-088E97F4DB2C}"/>
    <dgm:cxn modelId="{A6EA9F7D-7476-4558-9E84-70824281E1F6}" type="presOf" srcId="{0415E1A5-8AD2-46E8-AE39-916627F68DAF}" destId="{359AB8C7-E62E-470C-8F62-159E0E73D5AA}" srcOrd="0" destOrd="0" presId="urn:microsoft.com/office/officeart/2008/layout/LinedList"/>
    <dgm:cxn modelId="{BE151017-6E64-4287-BDAA-BBDB1CB9DFA8}" srcId="{0415E1A5-8AD2-46E8-AE39-916627F68DAF}" destId="{2D2B27A4-507D-4FFD-B5A8-34BAC5ABDEFC}" srcOrd="4" destOrd="0" parTransId="{39FC21EF-A658-4C42-87B2-B95F1FBE120F}" sibTransId="{2EE09F5A-A440-4BBB-89E0-68A8E9DEC91D}"/>
    <dgm:cxn modelId="{003D9219-3BEF-4CAE-8C66-1C19E423FB4E}" srcId="{0415E1A5-8AD2-46E8-AE39-916627F68DAF}" destId="{620FB133-A4ED-4870-AA2A-1C735B4F7A8F}" srcOrd="2" destOrd="0" parTransId="{8209D0FD-03DD-4969-A974-69DBE66F90D2}" sibTransId="{318E49EE-211F-4E53-A7B4-6859A2C1FC29}"/>
    <dgm:cxn modelId="{7F057C47-9073-41F3-94B6-7E3AFACA9423}" type="presOf" srcId="{672A0252-54EA-46C0-9148-D2F441771668}" destId="{B88497E1-D24F-4F00-A0F2-75465B650204}" srcOrd="0" destOrd="0" presId="urn:microsoft.com/office/officeart/2008/layout/LinedList"/>
    <dgm:cxn modelId="{BD79482A-8491-4B8A-BE9B-7954643C72B0}" type="presOf" srcId="{BEE96530-9844-4E4B-A2B3-8043413A8D46}" destId="{9C61A1C3-6EFF-41E8-AC15-E8EB97819F7B}" srcOrd="0" destOrd="0" presId="urn:microsoft.com/office/officeart/2008/layout/LinedList"/>
    <dgm:cxn modelId="{4DE61043-3DAD-4316-963C-D69688E25A66}" srcId="{0415E1A5-8AD2-46E8-AE39-916627F68DAF}" destId="{5A9E2547-1F00-4E1F-A31F-BCA564396B3C}" srcOrd="1" destOrd="0" parTransId="{892930ED-C9F8-4A28-B89F-67ADFE04C1BF}" sibTransId="{EBB3295A-E9A6-4E29-B18A-8EFE3D00AAFE}"/>
    <dgm:cxn modelId="{78748CAA-A0E9-4123-BF57-D5022D08A70D}" type="presOf" srcId="{620FB133-A4ED-4870-AA2A-1C735B4F7A8F}" destId="{F2067B53-5186-4F68-980B-44D9ECD704F0}" srcOrd="0" destOrd="0" presId="urn:microsoft.com/office/officeart/2008/layout/LinedList"/>
    <dgm:cxn modelId="{34F10CCE-3FFD-4C91-B626-9D918822E7A7}" type="presOf" srcId="{2D2B27A4-507D-4FFD-B5A8-34BAC5ABDEFC}" destId="{88461949-82D4-49A0-9F24-6AD04556C4D4}" srcOrd="0" destOrd="0" presId="urn:microsoft.com/office/officeart/2008/layout/LinedList"/>
    <dgm:cxn modelId="{64C52505-B866-404B-8748-0D1895629C79}" type="presParOf" srcId="{359AB8C7-E62E-470C-8F62-159E0E73D5AA}" destId="{89A39DE7-1B3C-4170-B8E7-52BA11D7D79E}" srcOrd="0" destOrd="0" presId="urn:microsoft.com/office/officeart/2008/layout/LinedList"/>
    <dgm:cxn modelId="{87FAECEF-FA61-4685-B1AA-BA5747D4D158}" type="presParOf" srcId="{359AB8C7-E62E-470C-8F62-159E0E73D5AA}" destId="{63FEB990-D8E9-498C-AB4B-02ACFD06DF5C}" srcOrd="1" destOrd="0" presId="urn:microsoft.com/office/officeart/2008/layout/LinedList"/>
    <dgm:cxn modelId="{BAE95936-5E5F-4357-A264-300ADB13AEEE}" type="presParOf" srcId="{63FEB990-D8E9-498C-AB4B-02ACFD06DF5C}" destId="{B88497E1-D24F-4F00-A0F2-75465B650204}" srcOrd="0" destOrd="0" presId="urn:microsoft.com/office/officeart/2008/layout/LinedList"/>
    <dgm:cxn modelId="{B23B057D-5C53-4360-BCED-85CEE52CEA2C}" type="presParOf" srcId="{63FEB990-D8E9-498C-AB4B-02ACFD06DF5C}" destId="{5E45114A-50B3-4212-B807-596A0B857292}" srcOrd="1" destOrd="0" presId="urn:microsoft.com/office/officeart/2008/layout/LinedList"/>
    <dgm:cxn modelId="{592E9A67-D568-40CB-AD28-ABF781A6B259}" type="presParOf" srcId="{359AB8C7-E62E-470C-8F62-159E0E73D5AA}" destId="{F941D869-F158-41AB-BBC5-6E41D6823A90}" srcOrd="2" destOrd="0" presId="urn:microsoft.com/office/officeart/2008/layout/LinedList"/>
    <dgm:cxn modelId="{B3AA474C-1F8D-49A8-A2BF-9CC01F2537AB}" type="presParOf" srcId="{359AB8C7-E62E-470C-8F62-159E0E73D5AA}" destId="{5B0A2620-B17E-4740-A698-CB97B87B350A}" srcOrd="3" destOrd="0" presId="urn:microsoft.com/office/officeart/2008/layout/LinedList"/>
    <dgm:cxn modelId="{A94F4F04-76BE-4D9E-B1A2-29C7B62DA185}" type="presParOf" srcId="{5B0A2620-B17E-4740-A698-CB97B87B350A}" destId="{2B7DBC4C-1B1D-4A46-9416-CB6AFDFA4C00}" srcOrd="0" destOrd="0" presId="urn:microsoft.com/office/officeart/2008/layout/LinedList"/>
    <dgm:cxn modelId="{01F48116-D97F-4888-B7EB-1BE8352925D8}" type="presParOf" srcId="{5B0A2620-B17E-4740-A698-CB97B87B350A}" destId="{A8C2BE27-1977-4602-97A8-91416E5138E0}" srcOrd="1" destOrd="0" presId="urn:microsoft.com/office/officeart/2008/layout/LinedList"/>
    <dgm:cxn modelId="{966920EF-4B51-4E21-AE87-CB07E62C3D61}" type="presParOf" srcId="{359AB8C7-E62E-470C-8F62-159E0E73D5AA}" destId="{3C51CE6F-C538-46F8-AF7C-756157DB1742}" srcOrd="4" destOrd="0" presId="urn:microsoft.com/office/officeart/2008/layout/LinedList"/>
    <dgm:cxn modelId="{998A8249-7B2D-4669-9AEC-28CFFD3D2405}" type="presParOf" srcId="{359AB8C7-E62E-470C-8F62-159E0E73D5AA}" destId="{A183D38B-D0C0-475C-B4ED-819246A2CE48}" srcOrd="5" destOrd="0" presId="urn:microsoft.com/office/officeart/2008/layout/LinedList"/>
    <dgm:cxn modelId="{65010747-47B4-4F00-AA0D-FF7BE4D92618}" type="presParOf" srcId="{A183D38B-D0C0-475C-B4ED-819246A2CE48}" destId="{F2067B53-5186-4F68-980B-44D9ECD704F0}" srcOrd="0" destOrd="0" presId="urn:microsoft.com/office/officeart/2008/layout/LinedList"/>
    <dgm:cxn modelId="{2EBB26CB-A534-4ABA-8CD8-CEBFE06AC54A}" type="presParOf" srcId="{A183D38B-D0C0-475C-B4ED-819246A2CE48}" destId="{7282BEF9-2323-454A-A889-1BF9F916423F}" srcOrd="1" destOrd="0" presId="urn:microsoft.com/office/officeart/2008/layout/LinedList"/>
    <dgm:cxn modelId="{68917E8B-9442-44D0-8E08-491381ECCFD5}" type="presParOf" srcId="{359AB8C7-E62E-470C-8F62-159E0E73D5AA}" destId="{38442001-9709-4C09-AEE9-DC862B838473}" srcOrd="6" destOrd="0" presId="urn:microsoft.com/office/officeart/2008/layout/LinedList"/>
    <dgm:cxn modelId="{5B7B278F-ECD5-4CCE-BD85-DD77612503AB}" type="presParOf" srcId="{359AB8C7-E62E-470C-8F62-159E0E73D5AA}" destId="{40B57CB9-2ACE-4385-99E2-7A3E1A267DE4}" srcOrd="7" destOrd="0" presId="urn:microsoft.com/office/officeart/2008/layout/LinedList"/>
    <dgm:cxn modelId="{0CE4A3E3-90F7-4E21-A6C7-2636E22CC53C}" type="presParOf" srcId="{40B57CB9-2ACE-4385-99E2-7A3E1A267DE4}" destId="{9C61A1C3-6EFF-41E8-AC15-E8EB97819F7B}" srcOrd="0" destOrd="0" presId="urn:microsoft.com/office/officeart/2008/layout/LinedList"/>
    <dgm:cxn modelId="{79F17E96-512C-482C-B3E2-DF58A29BE682}" type="presParOf" srcId="{40B57CB9-2ACE-4385-99E2-7A3E1A267DE4}" destId="{91B087D7-8D3A-4906-BF58-C139BF6A1400}" srcOrd="1" destOrd="0" presId="urn:microsoft.com/office/officeart/2008/layout/LinedList"/>
    <dgm:cxn modelId="{CD04D5FB-8B67-471B-94E7-AB9DFB4699A8}" type="presParOf" srcId="{359AB8C7-E62E-470C-8F62-159E0E73D5AA}" destId="{8DB37902-C02B-432E-80A7-0529F1427028}" srcOrd="8" destOrd="0" presId="urn:microsoft.com/office/officeart/2008/layout/LinedList"/>
    <dgm:cxn modelId="{AC9031B8-00C3-481F-A175-07F1CABBFEC8}" type="presParOf" srcId="{359AB8C7-E62E-470C-8F62-159E0E73D5AA}" destId="{60553F3F-C549-4401-9D4A-2D15371B723F}" srcOrd="9" destOrd="0" presId="urn:microsoft.com/office/officeart/2008/layout/LinedList"/>
    <dgm:cxn modelId="{627CA6E0-EF45-47D6-B05B-029A532E53AA}" type="presParOf" srcId="{60553F3F-C549-4401-9D4A-2D15371B723F}" destId="{88461949-82D4-49A0-9F24-6AD04556C4D4}" srcOrd="0" destOrd="0" presId="urn:microsoft.com/office/officeart/2008/layout/LinedList"/>
    <dgm:cxn modelId="{3C353734-BB16-426D-BCB3-4921FC4BB7F4}" type="presParOf" srcId="{60553F3F-C549-4401-9D4A-2D15371B723F}" destId="{C24A9D5A-32E3-4C4C-8119-AF7AD237C82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CA2DDA-6EA3-41A8-8042-9A88C2B162F4}" type="doc">
      <dgm:prSet loTypeId="urn:microsoft.com/office/officeart/2005/8/layout/radial1" loCatId="relationship" qsTypeId="urn:microsoft.com/office/officeart/2005/8/quickstyle/3d1" qsCatId="3D" csTypeId="urn:microsoft.com/office/officeart/2005/8/colors/colorful1#1" csCatId="colorful" phldr="1"/>
      <dgm:spPr/>
    </dgm:pt>
    <dgm:pt modelId="{3B8974B4-83C5-4D69-843D-0C4A7E60B87A}">
      <dgm:prSet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b="1" i="0" u="none" strike="noStrike" cap="none" normalizeH="0" baseline="0" dirty="0">
              <a:ln/>
              <a:effectLst/>
              <a:latin typeface="Comic Sans MS" pitchFamily="66" charset="0"/>
            </a:rPr>
            <a:t>Psikolojik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b="1" i="0" u="none" strike="noStrike" cap="none" normalizeH="0" baseline="0" dirty="0">
              <a:ln/>
              <a:effectLst/>
              <a:latin typeface="Comic Sans MS" pitchFamily="66" charset="0"/>
            </a:rPr>
            <a:t> Danışma</a:t>
          </a:r>
        </a:p>
      </dgm:t>
    </dgm:pt>
    <dgm:pt modelId="{E9379D7B-85DA-4183-BE00-58F92C5AB623}" type="parTrans" cxnId="{F578C923-8226-4F35-9BCD-17BB4EF2D58E}">
      <dgm:prSet/>
      <dgm:spPr/>
      <dgm:t>
        <a:bodyPr/>
        <a:lstStyle/>
        <a:p>
          <a:endParaRPr lang="tr-TR"/>
        </a:p>
      </dgm:t>
    </dgm:pt>
    <dgm:pt modelId="{B6B91C74-07FF-4069-BE2C-6AD940A172FA}" type="sibTrans" cxnId="{F578C923-8226-4F35-9BCD-17BB4EF2D58E}">
      <dgm:prSet/>
      <dgm:spPr/>
      <dgm:t>
        <a:bodyPr/>
        <a:lstStyle/>
        <a:p>
          <a:endParaRPr lang="tr-TR"/>
        </a:p>
      </dgm:t>
    </dgm:pt>
    <dgm:pt modelId="{8D0491D1-E5D5-4811-994E-035D8E7BF6F2}">
      <dgm:prSet custT="1"/>
      <dgm:spPr/>
      <dgm:t>
        <a:bodyPr/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Yöneltme ve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yerleştirme</a:t>
          </a:r>
        </a:p>
      </dgm:t>
    </dgm:pt>
    <dgm:pt modelId="{1BCE0673-EB2C-4196-990F-7C372352D502}" type="parTrans" cxnId="{4EB9A5F5-26EE-4D66-9D20-336D867F1538}">
      <dgm:prSet/>
      <dgm:spPr/>
      <dgm:t>
        <a:bodyPr/>
        <a:lstStyle/>
        <a:p>
          <a:endParaRPr lang="tr-TR" dirty="0"/>
        </a:p>
      </dgm:t>
    </dgm:pt>
    <dgm:pt modelId="{524EB261-BA35-417E-B57B-D9D703E30AEB}" type="sibTrans" cxnId="{4EB9A5F5-26EE-4D66-9D20-336D867F1538}">
      <dgm:prSet/>
      <dgm:spPr/>
      <dgm:t>
        <a:bodyPr/>
        <a:lstStyle/>
        <a:p>
          <a:endParaRPr lang="tr-TR"/>
        </a:p>
      </dgm:t>
    </dgm:pt>
    <dgm:pt modelId="{15519D7F-7D5F-4354-AAC7-99C615D8303A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Oryantasyon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endParaRPr kumimoji="0" lang="tr-TR" sz="1200" b="1" i="0" u="none" strike="noStrike" cap="none" normalizeH="0" baseline="0" dirty="0">
            <a:ln/>
            <a:effectLst/>
            <a:latin typeface="Comic Sans MS" pitchFamily="66" charset="0"/>
          </a:endParaRPr>
        </a:p>
      </dgm:t>
    </dgm:pt>
    <dgm:pt modelId="{BF16A21A-AFB0-4AA7-B5F6-39E3786DB7AE}" type="parTrans" cxnId="{09A8C27D-82A6-4AAC-AE48-7B2430996654}">
      <dgm:prSet/>
      <dgm:spPr/>
      <dgm:t>
        <a:bodyPr/>
        <a:lstStyle/>
        <a:p>
          <a:endParaRPr lang="tr-TR" dirty="0"/>
        </a:p>
      </dgm:t>
    </dgm:pt>
    <dgm:pt modelId="{BE2F22F8-0A83-4AFF-B68A-36C6FAE12008}" type="sibTrans" cxnId="{09A8C27D-82A6-4AAC-AE48-7B2430996654}">
      <dgm:prSet/>
      <dgm:spPr/>
      <dgm:t>
        <a:bodyPr/>
        <a:lstStyle/>
        <a:p>
          <a:endParaRPr lang="tr-TR"/>
        </a:p>
      </dgm:t>
    </dgm:pt>
    <dgm:pt modelId="{11A2D186-B36B-412C-8846-366DAE56D902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Bireyi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tanıma</a:t>
          </a:r>
        </a:p>
      </dgm:t>
    </dgm:pt>
    <dgm:pt modelId="{DEECDA34-D452-4B3A-BFA5-A8860E3D1351}" type="parTrans" cxnId="{1D26DB68-FA3D-49CE-9863-47A11287909F}">
      <dgm:prSet/>
      <dgm:spPr/>
      <dgm:t>
        <a:bodyPr/>
        <a:lstStyle/>
        <a:p>
          <a:endParaRPr lang="tr-TR" dirty="0"/>
        </a:p>
      </dgm:t>
    </dgm:pt>
    <dgm:pt modelId="{8FBECAA4-E402-4E03-B77C-C036DEF2ECD9}" type="sibTrans" cxnId="{1D26DB68-FA3D-49CE-9863-47A11287909F}">
      <dgm:prSet/>
      <dgm:spPr/>
      <dgm:t>
        <a:bodyPr/>
        <a:lstStyle/>
        <a:p>
          <a:endParaRPr lang="tr-TR"/>
        </a:p>
      </dgm:t>
    </dgm:pt>
    <dgm:pt modelId="{0B083AC5-DDAF-4C09-B73D-96AA2F71B3F4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Müşavirlik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endParaRPr kumimoji="0" lang="tr-TR" sz="1400" b="1" i="0" u="none" strike="noStrike" cap="none" normalizeH="0" baseline="0" dirty="0">
            <a:ln/>
            <a:effectLst/>
            <a:latin typeface="Comic Sans MS" pitchFamily="66" charset="0"/>
          </a:endParaRPr>
        </a:p>
      </dgm:t>
    </dgm:pt>
    <dgm:pt modelId="{A64C52B9-EF87-48C4-995E-DB24515AC2FB}" type="parTrans" cxnId="{8F2BFE16-FC65-4515-AAB7-18435403F2B6}">
      <dgm:prSet/>
      <dgm:spPr/>
      <dgm:t>
        <a:bodyPr/>
        <a:lstStyle/>
        <a:p>
          <a:endParaRPr lang="tr-TR" dirty="0"/>
        </a:p>
      </dgm:t>
    </dgm:pt>
    <dgm:pt modelId="{2793EAB0-1D21-4198-AA3D-DCEF28455345}" type="sibTrans" cxnId="{8F2BFE16-FC65-4515-AAB7-18435403F2B6}">
      <dgm:prSet/>
      <dgm:spPr/>
      <dgm:t>
        <a:bodyPr/>
        <a:lstStyle/>
        <a:p>
          <a:endParaRPr lang="tr-TR"/>
        </a:p>
      </dgm:t>
    </dgm:pt>
    <dgm:pt modelId="{6CD6611A-7665-4F76-81D5-3DE367AC5D04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Bilgi toplama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ve yayma</a:t>
          </a:r>
        </a:p>
      </dgm:t>
    </dgm:pt>
    <dgm:pt modelId="{BD2F7C33-4C11-44A1-8055-0D1345D2FB32}" type="parTrans" cxnId="{DB681C1A-514F-471B-B713-D9D67738A26D}">
      <dgm:prSet/>
      <dgm:spPr/>
      <dgm:t>
        <a:bodyPr/>
        <a:lstStyle/>
        <a:p>
          <a:endParaRPr lang="tr-TR" dirty="0"/>
        </a:p>
      </dgm:t>
    </dgm:pt>
    <dgm:pt modelId="{FA75D675-5AA7-405B-A7D8-442755078E07}" type="sibTrans" cxnId="{DB681C1A-514F-471B-B713-D9D67738A26D}">
      <dgm:prSet/>
      <dgm:spPr/>
      <dgm:t>
        <a:bodyPr/>
        <a:lstStyle/>
        <a:p>
          <a:endParaRPr lang="tr-TR"/>
        </a:p>
      </dgm:t>
    </dgm:pt>
    <dgm:pt modelId="{19D5A055-A557-43B6-BCD9-FEDD5DE93719}">
      <dgm:prSet custT="1"/>
      <dgm:spPr/>
      <dgm:t>
        <a:bodyPr/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İzleme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2000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cap="none" normalizeH="0" baseline="0" dirty="0">
              <a:ln/>
              <a:effectLst/>
              <a:latin typeface="Comic Sans MS" pitchFamily="66" charset="0"/>
            </a:rPr>
            <a:t>değerlendirme</a:t>
          </a:r>
        </a:p>
      </dgm:t>
    </dgm:pt>
    <dgm:pt modelId="{C3F81A2E-FFCC-4094-ABA7-224E0B8850BF}" type="parTrans" cxnId="{583EE013-7181-43B9-B066-E447283D3584}">
      <dgm:prSet/>
      <dgm:spPr/>
      <dgm:t>
        <a:bodyPr/>
        <a:lstStyle/>
        <a:p>
          <a:endParaRPr lang="tr-TR" dirty="0"/>
        </a:p>
      </dgm:t>
    </dgm:pt>
    <dgm:pt modelId="{3DB0CAB8-6D3A-4878-B1EB-C108D41404DF}" type="sibTrans" cxnId="{583EE013-7181-43B9-B066-E447283D3584}">
      <dgm:prSet/>
      <dgm:spPr/>
      <dgm:t>
        <a:bodyPr/>
        <a:lstStyle/>
        <a:p>
          <a:endParaRPr lang="tr-TR"/>
        </a:p>
      </dgm:t>
    </dgm:pt>
    <dgm:pt modelId="{BC0C2E59-FA5F-42A2-BAF2-E5FD8F1E10F1}" type="pres">
      <dgm:prSet presAssocID="{B6CA2DDA-6EA3-41A8-8042-9A88C2B162F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BC4EC23-45F7-41BF-87C9-BD0BF0739570}" type="pres">
      <dgm:prSet presAssocID="{3B8974B4-83C5-4D69-843D-0C4A7E60B87A}" presName="centerShape" presStyleLbl="node0" presStyleIdx="0" presStyleCnt="1"/>
      <dgm:spPr/>
      <dgm:t>
        <a:bodyPr/>
        <a:lstStyle/>
        <a:p>
          <a:endParaRPr lang="tr-TR"/>
        </a:p>
      </dgm:t>
    </dgm:pt>
    <dgm:pt modelId="{D8AC1EBD-E8AC-4CD2-8AEB-9F34B8F69687}" type="pres">
      <dgm:prSet presAssocID="{1BCE0673-EB2C-4196-990F-7C372352D502}" presName="Name9" presStyleLbl="parChTrans1D2" presStyleIdx="0" presStyleCnt="6"/>
      <dgm:spPr/>
      <dgm:t>
        <a:bodyPr/>
        <a:lstStyle/>
        <a:p>
          <a:endParaRPr lang="tr-TR"/>
        </a:p>
      </dgm:t>
    </dgm:pt>
    <dgm:pt modelId="{E16B1230-8B21-4DF4-AFDD-C39BED7083F4}" type="pres">
      <dgm:prSet presAssocID="{1BCE0673-EB2C-4196-990F-7C372352D502}" presName="connTx" presStyleLbl="parChTrans1D2" presStyleIdx="0" presStyleCnt="6"/>
      <dgm:spPr/>
      <dgm:t>
        <a:bodyPr/>
        <a:lstStyle/>
        <a:p>
          <a:endParaRPr lang="tr-TR"/>
        </a:p>
      </dgm:t>
    </dgm:pt>
    <dgm:pt modelId="{48106C9A-D6E3-4FEC-AA26-297C59207095}" type="pres">
      <dgm:prSet presAssocID="{8D0491D1-E5D5-4811-994E-035D8E7BF6F2}" presName="node" presStyleLbl="node1" presStyleIdx="0" presStyleCnt="6" custScaleX="12027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545BDC-675B-4E01-8266-0A75F2B76507}" type="pres">
      <dgm:prSet presAssocID="{BF16A21A-AFB0-4AA7-B5F6-39E3786DB7AE}" presName="Name9" presStyleLbl="parChTrans1D2" presStyleIdx="1" presStyleCnt="6"/>
      <dgm:spPr/>
      <dgm:t>
        <a:bodyPr/>
        <a:lstStyle/>
        <a:p>
          <a:endParaRPr lang="tr-TR"/>
        </a:p>
      </dgm:t>
    </dgm:pt>
    <dgm:pt modelId="{2ABF4059-266B-4AC9-8DED-A3F0E0AEF0A8}" type="pres">
      <dgm:prSet presAssocID="{BF16A21A-AFB0-4AA7-B5F6-39E3786DB7AE}" presName="connTx" presStyleLbl="parChTrans1D2" presStyleIdx="1" presStyleCnt="6"/>
      <dgm:spPr/>
      <dgm:t>
        <a:bodyPr/>
        <a:lstStyle/>
        <a:p>
          <a:endParaRPr lang="tr-TR"/>
        </a:p>
      </dgm:t>
    </dgm:pt>
    <dgm:pt modelId="{EA0D160A-B295-475E-BAEB-753855E0CAF0}" type="pres">
      <dgm:prSet presAssocID="{15519D7F-7D5F-4354-AAC7-99C615D8303A}" presName="node" presStyleLbl="node1" presStyleIdx="1" presStyleCnt="6" custScaleX="13151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913195F-6194-41D9-B79E-8B7AEEC28668}" type="pres">
      <dgm:prSet presAssocID="{DEECDA34-D452-4B3A-BFA5-A8860E3D1351}" presName="Name9" presStyleLbl="parChTrans1D2" presStyleIdx="2" presStyleCnt="6"/>
      <dgm:spPr/>
      <dgm:t>
        <a:bodyPr/>
        <a:lstStyle/>
        <a:p>
          <a:endParaRPr lang="tr-TR"/>
        </a:p>
      </dgm:t>
    </dgm:pt>
    <dgm:pt modelId="{57E1F3C0-47AC-41F6-8C0D-F78D8808AD65}" type="pres">
      <dgm:prSet presAssocID="{DEECDA34-D452-4B3A-BFA5-A8860E3D1351}" presName="connTx" presStyleLbl="parChTrans1D2" presStyleIdx="2" presStyleCnt="6"/>
      <dgm:spPr/>
      <dgm:t>
        <a:bodyPr/>
        <a:lstStyle/>
        <a:p>
          <a:endParaRPr lang="tr-TR"/>
        </a:p>
      </dgm:t>
    </dgm:pt>
    <dgm:pt modelId="{49040515-C015-4CB8-B87A-0C5CC172811E}" type="pres">
      <dgm:prSet presAssocID="{11A2D186-B36B-412C-8846-366DAE56D902}" presName="node" presStyleLbl="node1" presStyleIdx="2" presStyleCnt="6" custScaleX="12391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D24B48-94F5-4C79-A74C-D7F75546B3D4}" type="pres">
      <dgm:prSet presAssocID="{A64C52B9-EF87-48C4-995E-DB24515AC2FB}" presName="Name9" presStyleLbl="parChTrans1D2" presStyleIdx="3" presStyleCnt="6"/>
      <dgm:spPr/>
      <dgm:t>
        <a:bodyPr/>
        <a:lstStyle/>
        <a:p>
          <a:endParaRPr lang="tr-TR"/>
        </a:p>
      </dgm:t>
    </dgm:pt>
    <dgm:pt modelId="{F958BA35-B94B-41ED-8BDE-774846171E1F}" type="pres">
      <dgm:prSet presAssocID="{A64C52B9-EF87-48C4-995E-DB24515AC2FB}" presName="connTx" presStyleLbl="parChTrans1D2" presStyleIdx="3" presStyleCnt="6"/>
      <dgm:spPr/>
      <dgm:t>
        <a:bodyPr/>
        <a:lstStyle/>
        <a:p>
          <a:endParaRPr lang="tr-TR"/>
        </a:p>
      </dgm:t>
    </dgm:pt>
    <dgm:pt modelId="{A1253742-3C60-4A77-936B-32E774616C8E}" type="pres">
      <dgm:prSet presAssocID="{0B083AC5-DDAF-4C09-B73D-96AA2F71B3F4}" presName="node" presStyleLbl="node1" presStyleIdx="3" presStyleCnt="6" custScaleX="12360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DE9942-B391-40E0-BDF8-1D44F14F24E1}" type="pres">
      <dgm:prSet presAssocID="{BD2F7C33-4C11-44A1-8055-0D1345D2FB32}" presName="Name9" presStyleLbl="parChTrans1D2" presStyleIdx="4" presStyleCnt="6"/>
      <dgm:spPr/>
      <dgm:t>
        <a:bodyPr/>
        <a:lstStyle/>
        <a:p>
          <a:endParaRPr lang="tr-TR"/>
        </a:p>
      </dgm:t>
    </dgm:pt>
    <dgm:pt modelId="{5ED61403-4F47-4DF0-B772-8EF61AE6EC64}" type="pres">
      <dgm:prSet presAssocID="{BD2F7C33-4C11-44A1-8055-0D1345D2FB32}" presName="connTx" presStyleLbl="parChTrans1D2" presStyleIdx="4" presStyleCnt="6"/>
      <dgm:spPr/>
      <dgm:t>
        <a:bodyPr/>
        <a:lstStyle/>
        <a:p>
          <a:endParaRPr lang="tr-TR"/>
        </a:p>
      </dgm:t>
    </dgm:pt>
    <dgm:pt modelId="{5BB5935A-380E-4C94-B0E6-AC09332F8F4E}" type="pres">
      <dgm:prSet presAssocID="{6CD6611A-7665-4F76-81D5-3DE367AC5D04}" presName="node" presStyleLbl="node1" presStyleIdx="4" presStyleCnt="6" custScaleX="13040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E6F709B-E3C1-402F-B0A9-02E1FB95593E}" type="pres">
      <dgm:prSet presAssocID="{C3F81A2E-FFCC-4094-ABA7-224E0B8850BF}" presName="Name9" presStyleLbl="parChTrans1D2" presStyleIdx="5" presStyleCnt="6"/>
      <dgm:spPr/>
      <dgm:t>
        <a:bodyPr/>
        <a:lstStyle/>
        <a:p>
          <a:endParaRPr lang="tr-TR"/>
        </a:p>
      </dgm:t>
    </dgm:pt>
    <dgm:pt modelId="{DDE66173-9BEF-4BEC-8B99-9C97D4F06206}" type="pres">
      <dgm:prSet presAssocID="{C3F81A2E-FFCC-4094-ABA7-224E0B8850BF}" presName="connTx" presStyleLbl="parChTrans1D2" presStyleIdx="5" presStyleCnt="6"/>
      <dgm:spPr/>
      <dgm:t>
        <a:bodyPr/>
        <a:lstStyle/>
        <a:p>
          <a:endParaRPr lang="tr-TR"/>
        </a:p>
      </dgm:t>
    </dgm:pt>
    <dgm:pt modelId="{F257EADC-8564-49F2-AA89-DCBEA41E0035}" type="pres">
      <dgm:prSet presAssocID="{19D5A055-A557-43B6-BCD9-FEDD5DE93719}" presName="node" presStyleLbl="node1" presStyleIdx="5" presStyleCnt="6" custScaleX="126303" custScaleY="9765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436870E-2019-4B34-802D-BA15CE157172}" type="presOf" srcId="{1BCE0673-EB2C-4196-990F-7C372352D502}" destId="{E16B1230-8B21-4DF4-AFDD-C39BED7083F4}" srcOrd="1" destOrd="0" presId="urn:microsoft.com/office/officeart/2005/8/layout/radial1"/>
    <dgm:cxn modelId="{50912870-4CA4-46F8-A6C4-22F07867F0D6}" type="presOf" srcId="{15519D7F-7D5F-4354-AAC7-99C615D8303A}" destId="{EA0D160A-B295-475E-BAEB-753855E0CAF0}" srcOrd="0" destOrd="0" presId="urn:microsoft.com/office/officeart/2005/8/layout/radial1"/>
    <dgm:cxn modelId="{80A01E3C-149A-4FFE-85D3-539163C85E11}" type="presOf" srcId="{11A2D186-B36B-412C-8846-366DAE56D902}" destId="{49040515-C015-4CB8-B87A-0C5CC172811E}" srcOrd="0" destOrd="0" presId="urn:microsoft.com/office/officeart/2005/8/layout/radial1"/>
    <dgm:cxn modelId="{077F0A9E-6B52-42C6-81F4-AED34CBA3A25}" type="presOf" srcId="{6CD6611A-7665-4F76-81D5-3DE367AC5D04}" destId="{5BB5935A-380E-4C94-B0E6-AC09332F8F4E}" srcOrd="0" destOrd="0" presId="urn:microsoft.com/office/officeart/2005/8/layout/radial1"/>
    <dgm:cxn modelId="{1D26DB68-FA3D-49CE-9863-47A11287909F}" srcId="{3B8974B4-83C5-4D69-843D-0C4A7E60B87A}" destId="{11A2D186-B36B-412C-8846-366DAE56D902}" srcOrd="2" destOrd="0" parTransId="{DEECDA34-D452-4B3A-BFA5-A8860E3D1351}" sibTransId="{8FBECAA4-E402-4E03-B77C-C036DEF2ECD9}"/>
    <dgm:cxn modelId="{F578C923-8226-4F35-9BCD-17BB4EF2D58E}" srcId="{B6CA2DDA-6EA3-41A8-8042-9A88C2B162F4}" destId="{3B8974B4-83C5-4D69-843D-0C4A7E60B87A}" srcOrd="0" destOrd="0" parTransId="{E9379D7B-85DA-4183-BE00-58F92C5AB623}" sibTransId="{B6B91C74-07FF-4069-BE2C-6AD940A172FA}"/>
    <dgm:cxn modelId="{583EE013-7181-43B9-B066-E447283D3584}" srcId="{3B8974B4-83C5-4D69-843D-0C4A7E60B87A}" destId="{19D5A055-A557-43B6-BCD9-FEDD5DE93719}" srcOrd="5" destOrd="0" parTransId="{C3F81A2E-FFCC-4094-ABA7-224E0B8850BF}" sibTransId="{3DB0CAB8-6D3A-4878-B1EB-C108D41404DF}"/>
    <dgm:cxn modelId="{FC2E3717-4DD1-4FB7-8640-32BE7AB175A5}" type="presOf" srcId="{8D0491D1-E5D5-4811-994E-035D8E7BF6F2}" destId="{48106C9A-D6E3-4FEC-AA26-297C59207095}" srcOrd="0" destOrd="0" presId="urn:microsoft.com/office/officeart/2005/8/layout/radial1"/>
    <dgm:cxn modelId="{32B76B4E-408E-4C90-8A8F-3C8CED0CB418}" type="presOf" srcId="{BD2F7C33-4C11-44A1-8055-0D1345D2FB32}" destId="{ECDE9942-B391-40E0-BDF8-1D44F14F24E1}" srcOrd="0" destOrd="0" presId="urn:microsoft.com/office/officeart/2005/8/layout/radial1"/>
    <dgm:cxn modelId="{9C71ABC1-E43B-4A8E-95FC-DCE932087F98}" type="presOf" srcId="{A64C52B9-EF87-48C4-995E-DB24515AC2FB}" destId="{F958BA35-B94B-41ED-8BDE-774846171E1F}" srcOrd="1" destOrd="0" presId="urn:microsoft.com/office/officeart/2005/8/layout/radial1"/>
    <dgm:cxn modelId="{C6376676-915A-4A0D-9993-4CEC84749726}" type="presOf" srcId="{BD2F7C33-4C11-44A1-8055-0D1345D2FB32}" destId="{5ED61403-4F47-4DF0-B772-8EF61AE6EC64}" srcOrd="1" destOrd="0" presId="urn:microsoft.com/office/officeart/2005/8/layout/radial1"/>
    <dgm:cxn modelId="{DB681C1A-514F-471B-B713-D9D67738A26D}" srcId="{3B8974B4-83C5-4D69-843D-0C4A7E60B87A}" destId="{6CD6611A-7665-4F76-81D5-3DE367AC5D04}" srcOrd="4" destOrd="0" parTransId="{BD2F7C33-4C11-44A1-8055-0D1345D2FB32}" sibTransId="{FA75D675-5AA7-405B-A7D8-442755078E07}"/>
    <dgm:cxn modelId="{EB108A1E-621F-4F69-A265-05BD980ECA30}" type="presOf" srcId="{1BCE0673-EB2C-4196-990F-7C372352D502}" destId="{D8AC1EBD-E8AC-4CD2-8AEB-9F34B8F69687}" srcOrd="0" destOrd="0" presId="urn:microsoft.com/office/officeart/2005/8/layout/radial1"/>
    <dgm:cxn modelId="{AF637D80-4EB1-4B0A-B933-E8D4D4ECB182}" type="presOf" srcId="{19D5A055-A557-43B6-BCD9-FEDD5DE93719}" destId="{F257EADC-8564-49F2-AA89-DCBEA41E0035}" srcOrd="0" destOrd="0" presId="urn:microsoft.com/office/officeart/2005/8/layout/radial1"/>
    <dgm:cxn modelId="{09A8C27D-82A6-4AAC-AE48-7B2430996654}" srcId="{3B8974B4-83C5-4D69-843D-0C4A7E60B87A}" destId="{15519D7F-7D5F-4354-AAC7-99C615D8303A}" srcOrd="1" destOrd="0" parTransId="{BF16A21A-AFB0-4AA7-B5F6-39E3786DB7AE}" sibTransId="{BE2F22F8-0A83-4AFF-B68A-36C6FAE12008}"/>
    <dgm:cxn modelId="{C2424F72-24F6-48CE-B8FA-AE715BE86374}" type="presOf" srcId="{DEECDA34-D452-4B3A-BFA5-A8860E3D1351}" destId="{C913195F-6194-41D9-B79E-8B7AEEC28668}" srcOrd="0" destOrd="0" presId="urn:microsoft.com/office/officeart/2005/8/layout/radial1"/>
    <dgm:cxn modelId="{7BD78E9A-7FE7-4C75-9ABA-A31F396409F9}" type="presOf" srcId="{B6CA2DDA-6EA3-41A8-8042-9A88C2B162F4}" destId="{BC0C2E59-FA5F-42A2-BAF2-E5FD8F1E10F1}" srcOrd="0" destOrd="0" presId="urn:microsoft.com/office/officeart/2005/8/layout/radial1"/>
    <dgm:cxn modelId="{4ADAAC88-18D3-4FCD-9FCB-95F3015DCBFC}" type="presOf" srcId="{3B8974B4-83C5-4D69-843D-0C4A7E60B87A}" destId="{2BC4EC23-45F7-41BF-87C9-BD0BF0739570}" srcOrd="0" destOrd="0" presId="urn:microsoft.com/office/officeart/2005/8/layout/radial1"/>
    <dgm:cxn modelId="{8F2BFE16-FC65-4515-AAB7-18435403F2B6}" srcId="{3B8974B4-83C5-4D69-843D-0C4A7E60B87A}" destId="{0B083AC5-DDAF-4C09-B73D-96AA2F71B3F4}" srcOrd="3" destOrd="0" parTransId="{A64C52B9-EF87-48C4-995E-DB24515AC2FB}" sibTransId="{2793EAB0-1D21-4198-AA3D-DCEF28455345}"/>
    <dgm:cxn modelId="{78EA4DEA-D4DB-4424-A76B-28DE0DE26945}" type="presOf" srcId="{DEECDA34-D452-4B3A-BFA5-A8860E3D1351}" destId="{57E1F3C0-47AC-41F6-8C0D-F78D8808AD65}" srcOrd="1" destOrd="0" presId="urn:microsoft.com/office/officeart/2005/8/layout/radial1"/>
    <dgm:cxn modelId="{40FF0699-9D4F-4D6C-94FC-464618F51758}" type="presOf" srcId="{0B083AC5-DDAF-4C09-B73D-96AA2F71B3F4}" destId="{A1253742-3C60-4A77-936B-32E774616C8E}" srcOrd="0" destOrd="0" presId="urn:microsoft.com/office/officeart/2005/8/layout/radial1"/>
    <dgm:cxn modelId="{61D4180A-1D86-4D80-A82C-38E60F24EC52}" type="presOf" srcId="{C3F81A2E-FFCC-4094-ABA7-224E0B8850BF}" destId="{8E6F709B-E3C1-402F-B0A9-02E1FB95593E}" srcOrd="0" destOrd="0" presId="urn:microsoft.com/office/officeart/2005/8/layout/radial1"/>
    <dgm:cxn modelId="{4EB9A5F5-26EE-4D66-9D20-336D867F1538}" srcId="{3B8974B4-83C5-4D69-843D-0C4A7E60B87A}" destId="{8D0491D1-E5D5-4811-994E-035D8E7BF6F2}" srcOrd="0" destOrd="0" parTransId="{1BCE0673-EB2C-4196-990F-7C372352D502}" sibTransId="{524EB261-BA35-417E-B57B-D9D703E30AEB}"/>
    <dgm:cxn modelId="{B1CFC984-B4DD-4C1C-AFC0-B04E8A30A35C}" type="presOf" srcId="{BF16A21A-AFB0-4AA7-B5F6-39E3786DB7AE}" destId="{2ABF4059-266B-4AC9-8DED-A3F0E0AEF0A8}" srcOrd="1" destOrd="0" presId="urn:microsoft.com/office/officeart/2005/8/layout/radial1"/>
    <dgm:cxn modelId="{910E1E7A-9AAD-4A09-8E24-2D321C65EE57}" type="presOf" srcId="{C3F81A2E-FFCC-4094-ABA7-224E0B8850BF}" destId="{DDE66173-9BEF-4BEC-8B99-9C97D4F06206}" srcOrd="1" destOrd="0" presId="urn:microsoft.com/office/officeart/2005/8/layout/radial1"/>
    <dgm:cxn modelId="{E16FB91C-8CC4-44D7-85AE-0E14D9845E3C}" type="presOf" srcId="{A64C52B9-EF87-48C4-995E-DB24515AC2FB}" destId="{44D24B48-94F5-4C79-A74C-D7F75546B3D4}" srcOrd="0" destOrd="0" presId="urn:microsoft.com/office/officeart/2005/8/layout/radial1"/>
    <dgm:cxn modelId="{55404667-5B34-4A64-9BC3-A0EB6B19EADF}" type="presOf" srcId="{BF16A21A-AFB0-4AA7-B5F6-39E3786DB7AE}" destId="{82545BDC-675B-4E01-8266-0A75F2B76507}" srcOrd="0" destOrd="0" presId="urn:microsoft.com/office/officeart/2005/8/layout/radial1"/>
    <dgm:cxn modelId="{130B8C55-81F1-4014-8600-95270D36862A}" type="presParOf" srcId="{BC0C2E59-FA5F-42A2-BAF2-E5FD8F1E10F1}" destId="{2BC4EC23-45F7-41BF-87C9-BD0BF0739570}" srcOrd="0" destOrd="0" presId="urn:microsoft.com/office/officeart/2005/8/layout/radial1"/>
    <dgm:cxn modelId="{8B89C193-2CFE-4257-A6B6-7DFEB04C19C1}" type="presParOf" srcId="{BC0C2E59-FA5F-42A2-BAF2-E5FD8F1E10F1}" destId="{D8AC1EBD-E8AC-4CD2-8AEB-9F34B8F69687}" srcOrd="1" destOrd="0" presId="urn:microsoft.com/office/officeart/2005/8/layout/radial1"/>
    <dgm:cxn modelId="{7778A8AE-4DD2-43FE-913D-B65D384A249E}" type="presParOf" srcId="{D8AC1EBD-E8AC-4CD2-8AEB-9F34B8F69687}" destId="{E16B1230-8B21-4DF4-AFDD-C39BED7083F4}" srcOrd="0" destOrd="0" presId="urn:microsoft.com/office/officeart/2005/8/layout/radial1"/>
    <dgm:cxn modelId="{A5A74BE1-BC47-4AB4-B27F-2E2CD5CBDACA}" type="presParOf" srcId="{BC0C2E59-FA5F-42A2-BAF2-E5FD8F1E10F1}" destId="{48106C9A-D6E3-4FEC-AA26-297C59207095}" srcOrd="2" destOrd="0" presId="urn:microsoft.com/office/officeart/2005/8/layout/radial1"/>
    <dgm:cxn modelId="{FFB2F23A-7ABE-41C5-A16E-9156C3EFB021}" type="presParOf" srcId="{BC0C2E59-FA5F-42A2-BAF2-E5FD8F1E10F1}" destId="{82545BDC-675B-4E01-8266-0A75F2B76507}" srcOrd="3" destOrd="0" presId="urn:microsoft.com/office/officeart/2005/8/layout/radial1"/>
    <dgm:cxn modelId="{C8686915-4A95-4003-85C4-46E90F90E00B}" type="presParOf" srcId="{82545BDC-675B-4E01-8266-0A75F2B76507}" destId="{2ABF4059-266B-4AC9-8DED-A3F0E0AEF0A8}" srcOrd="0" destOrd="0" presId="urn:microsoft.com/office/officeart/2005/8/layout/radial1"/>
    <dgm:cxn modelId="{C004D076-CA93-41B8-B5B4-FBC16392F2A6}" type="presParOf" srcId="{BC0C2E59-FA5F-42A2-BAF2-E5FD8F1E10F1}" destId="{EA0D160A-B295-475E-BAEB-753855E0CAF0}" srcOrd="4" destOrd="0" presId="urn:microsoft.com/office/officeart/2005/8/layout/radial1"/>
    <dgm:cxn modelId="{99B65A16-7044-4354-A790-B8D2DF0B5C79}" type="presParOf" srcId="{BC0C2E59-FA5F-42A2-BAF2-E5FD8F1E10F1}" destId="{C913195F-6194-41D9-B79E-8B7AEEC28668}" srcOrd="5" destOrd="0" presId="urn:microsoft.com/office/officeart/2005/8/layout/radial1"/>
    <dgm:cxn modelId="{59B2F4FC-A5DE-4467-ABAE-2C4392554221}" type="presParOf" srcId="{C913195F-6194-41D9-B79E-8B7AEEC28668}" destId="{57E1F3C0-47AC-41F6-8C0D-F78D8808AD65}" srcOrd="0" destOrd="0" presId="urn:microsoft.com/office/officeart/2005/8/layout/radial1"/>
    <dgm:cxn modelId="{C02A770C-00B2-4B72-B9F0-D3A58FE09272}" type="presParOf" srcId="{BC0C2E59-FA5F-42A2-BAF2-E5FD8F1E10F1}" destId="{49040515-C015-4CB8-B87A-0C5CC172811E}" srcOrd="6" destOrd="0" presId="urn:microsoft.com/office/officeart/2005/8/layout/radial1"/>
    <dgm:cxn modelId="{E8125A4B-5BB3-424F-BA19-47674CB10A77}" type="presParOf" srcId="{BC0C2E59-FA5F-42A2-BAF2-E5FD8F1E10F1}" destId="{44D24B48-94F5-4C79-A74C-D7F75546B3D4}" srcOrd="7" destOrd="0" presId="urn:microsoft.com/office/officeart/2005/8/layout/radial1"/>
    <dgm:cxn modelId="{4F229C12-3396-4B34-A479-38A36DF6D6E8}" type="presParOf" srcId="{44D24B48-94F5-4C79-A74C-D7F75546B3D4}" destId="{F958BA35-B94B-41ED-8BDE-774846171E1F}" srcOrd="0" destOrd="0" presId="urn:microsoft.com/office/officeart/2005/8/layout/radial1"/>
    <dgm:cxn modelId="{4D36CEF4-0E6C-4BCA-A273-91D5B3F28A55}" type="presParOf" srcId="{BC0C2E59-FA5F-42A2-BAF2-E5FD8F1E10F1}" destId="{A1253742-3C60-4A77-936B-32E774616C8E}" srcOrd="8" destOrd="0" presId="urn:microsoft.com/office/officeart/2005/8/layout/radial1"/>
    <dgm:cxn modelId="{4E5CA7B2-FE9D-4A7D-8CC7-45F94CDB062C}" type="presParOf" srcId="{BC0C2E59-FA5F-42A2-BAF2-E5FD8F1E10F1}" destId="{ECDE9942-B391-40E0-BDF8-1D44F14F24E1}" srcOrd="9" destOrd="0" presId="urn:microsoft.com/office/officeart/2005/8/layout/radial1"/>
    <dgm:cxn modelId="{E8D638CF-81BD-4E79-B33A-1F6FE2A09C2E}" type="presParOf" srcId="{ECDE9942-B391-40E0-BDF8-1D44F14F24E1}" destId="{5ED61403-4F47-4DF0-B772-8EF61AE6EC64}" srcOrd="0" destOrd="0" presId="urn:microsoft.com/office/officeart/2005/8/layout/radial1"/>
    <dgm:cxn modelId="{87B8B698-E84D-41C1-9C38-8B9E47B9998B}" type="presParOf" srcId="{BC0C2E59-FA5F-42A2-BAF2-E5FD8F1E10F1}" destId="{5BB5935A-380E-4C94-B0E6-AC09332F8F4E}" srcOrd="10" destOrd="0" presId="urn:microsoft.com/office/officeart/2005/8/layout/radial1"/>
    <dgm:cxn modelId="{149F811B-D5DC-4343-94FB-194D22A99695}" type="presParOf" srcId="{BC0C2E59-FA5F-42A2-BAF2-E5FD8F1E10F1}" destId="{8E6F709B-E3C1-402F-B0A9-02E1FB95593E}" srcOrd="11" destOrd="0" presId="urn:microsoft.com/office/officeart/2005/8/layout/radial1"/>
    <dgm:cxn modelId="{48D6F615-CF56-4E95-B4C7-839A3BDEDB53}" type="presParOf" srcId="{8E6F709B-E3C1-402F-B0A9-02E1FB95593E}" destId="{DDE66173-9BEF-4BEC-8B99-9C97D4F06206}" srcOrd="0" destOrd="0" presId="urn:microsoft.com/office/officeart/2005/8/layout/radial1"/>
    <dgm:cxn modelId="{E5F6EBDB-02E7-4C98-A267-0FF0CE16E127}" type="presParOf" srcId="{BC0C2E59-FA5F-42A2-BAF2-E5FD8F1E10F1}" destId="{F257EADC-8564-49F2-AA89-DCBEA41E0035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08985-DEC5-4B8B-AC3E-6E93CE7DD2BE}">
      <dsp:nvSpPr>
        <dsp:cNvPr id="0" name=""/>
        <dsp:cNvSpPr/>
      </dsp:nvSpPr>
      <dsp:spPr>
        <a:xfrm>
          <a:off x="2299941" y="265263"/>
          <a:ext cx="3428018" cy="3428018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Öğrenci</a:t>
          </a:r>
        </a:p>
      </dsp:txBody>
      <dsp:txXfrm>
        <a:off x="4106588" y="991676"/>
        <a:ext cx="1224292" cy="1020243"/>
      </dsp:txXfrm>
    </dsp:sp>
    <dsp:sp modelId="{97E9BFC7-F17F-4789-8185-66F7FBEA2926}">
      <dsp:nvSpPr>
        <dsp:cNvPr id="0" name=""/>
        <dsp:cNvSpPr/>
      </dsp:nvSpPr>
      <dsp:spPr>
        <a:xfrm>
          <a:off x="2229340" y="387692"/>
          <a:ext cx="3428018" cy="3428018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Veli</a:t>
          </a:r>
        </a:p>
      </dsp:txBody>
      <dsp:txXfrm>
        <a:off x="3045535" y="2611823"/>
        <a:ext cx="1836438" cy="897814"/>
      </dsp:txXfrm>
    </dsp:sp>
    <dsp:sp modelId="{53954728-F4DD-4291-8E46-6DE41B162165}">
      <dsp:nvSpPr>
        <dsp:cNvPr id="0" name=""/>
        <dsp:cNvSpPr/>
      </dsp:nvSpPr>
      <dsp:spPr>
        <a:xfrm>
          <a:off x="2158740" y="265263"/>
          <a:ext cx="3428018" cy="3428018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/>
            <a:t>Öğretmen</a:t>
          </a:r>
        </a:p>
      </dsp:txBody>
      <dsp:txXfrm>
        <a:off x="2555818" y="991676"/>
        <a:ext cx="1224292" cy="1020243"/>
      </dsp:txXfrm>
    </dsp:sp>
    <dsp:sp modelId="{EC403ADC-9E9E-43D3-A0D5-677F88ACFFB3}">
      <dsp:nvSpPr>
        <dsp:cNvPr id="0" name=""/>
        <dsp:cNvSpPr/>
      </dsp:nvSpPr>
      <dsp:spPr>
        <a:xfrm>
          <a:off x="2088014" y="53052"/>
          <a:ext cx="3852439" cy="385243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44EC5F-1589-477F-AA21-15C45871F799}">
      <dsp:nvSpPr>
        <dsp:cNvPr id="0" name=""/>
        <dsp:cNvSpPr/>
      </dsp:nvSpPr>
      <dsp:spPr>
        <a:xfrm>
          <a:off x="2017130" y="175265"/>
          <a:ext cx="3852439" cy="385243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5AD55C-D521-4717-8405-5B727283B013}">
      <dsp:nvSpPr>
        <dsp:cNvPr id="0" name=""/>
        <dsp:cNvSpPr/>
      </dsp:nvSpPr>
      <dsp:spPr>
        <a:xfrm>
          <a:off x="1946246" y="53052"/>
          <a:ext cx="3852439" cy="385243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5D0B55-ECA8-4528-8951-DD19F70CCC79}">
      <dsp:nvSpPr>
        <dsp:cNvPr id="0" name=""/>
        <dsp:cNvSpPr/>
      </dsp:nvSpPr>
      <dsp:spPr>
        <a:xfrm>
          <a:off x="6176" y="682337"/>
          <a:ext cx="2444370" cy="733311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Eğitsel</a:t>
          </a:r>
        </a:p>
      </dsp:txBody>
      <dsp:txXfrm>
        <a:off x="226169" y="682337"/>
        <a:ext cx="2004384" cy="733311"/>
      </dsp:txXfrm>
    </dsp:sp>
    <dsp:sp modelId="{EF6FC497-AE5C-44DC-A472-9589DC9A5A90}">
      <dsp:nvSpPr>
        <dsp:cNvPr id="0" name=""/>
        <dsp:cNvSpPr/>
      </dsp:nvSpPr>
      <dsp:spPr>
        <a:xfrm>
          <a:off x="6176" y="1415648"/>
          <a:ext cx="2224377" cy="225335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5" tIns="175775" rIns="175775" bIns="35155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Verimli ders çalışma, </a:t>
          </a:r>
          <a:endParaRPr lang="tr-TR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Motivasyon</a:t>
          </a:r>
          <a:endParaRPr lang="tr-TR" sz="1800" kern="1200" dirty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Sınav kaygısı, </a:t>
          </a:r>
          <a:endParaRPr lang="tr-TR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Öğrenme </a:t>
          </a:r>
          <a:r>
            <a:rPr lang="tr-TR" sz="1800" kern="1200" dirty="0"/>
            <a:t>stilleri</a:t>
          </a:r>
        </a:p>
      </dsp:txBody>
      <dsp:txXfrm>
        <a:off x="6176" y="1415648"/>
        <a:ext cx="2224377" cy="2253351"/>
      </dsp:txXfrm>
    </dsp:sp>
    <dsp:sp modelId="{616EF4B7-1F24-47B9-977C-51BD9007CDD2}">
      <dsp:nvSpPr>
        <dsp:cNvPr id="0" name=""/>
        <dsp:cNvSpPr/>
      </dsp:nvSpPr>
      <dsp:spPr>
        <a:xfrm>
          <a:off x="2414218" y="682337"/>
          <a:ext cx="2444370" cy="733311"/>
        </a:xfrm>
        <a:prstGeom prst="chevron">
          <a:avLst>
            <a:gd name="adj" fmla="val 30000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 w="25400" cap="flat" cmpd="sng" algn="ctr">
          <a:solidFill>
            <a:schemeClr val="accent5">
              <a:hueOff val="-918568"/>
              <a:satOff val="135"/>
              <a:lumOff val="-3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Mesleki</a:t>
          </a:r>
        </a:p>
      </dsp:txBody>
      <dsp:txXfrm>
        <a:off x="2634211" y="682337"/>
        <a:ext cx="2004384" cy="733311"/>
      </dsp:txXfrm>
    </dsp:sp>
    <dsp:sp modelId="{7B271555-CB95-419A-9307-F93C04021D32}">
      <dsp:nvSpPr>
        <dsp:cNvPr id="0" name=""/>
        <dsp:cNvSpPr/>
      </dsp:nvSpPr>
      <dsp:spPr>
        <a:xfrm>
          <a:off x="2414218" y="1415648"/>
          <a:ext cx="2224377" cy="2253351"/>
        </a:xfrm>
        <a:prstGeom prst="rect">
          <a:avLst/>
        </a:prstGeom>
        <a:solidFill>
          <a:schemeClr val="accent5">
            <a:tint val="40000"/>
            <a:alpha val="90000"/>
            <a:hueOff val="-884566"/>
            <a:satOff val="-1158"/>
            <a:lumOff val="-569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884566"/>
              <a:satOff val="-1158"/>
              <a:lumOff val="-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5" tIns="175775" rIns="175775" bIns="35155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Meslekler, </a:t>
          </a:r>
          <a:endParaRPr lang="tr-TR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Alan </a:t>
          </a:r>
          <a:r>
            <a:rPr lang="tr-TR" sz="1800" kern="1200" dirty="0"/>
            <a:t>seçimi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Hedef belirleme, </a:t>
          </a:r>
          <a:endParaRPr lang="tr-TR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/>
            <a:t>Sınavlar</a:t>
          </a:r>
          <a:endParaRPr lang="tr-TR" sz="1800" kern="1200" dirty="0"/>
        </a:p>
      </dsp:txBody>
      <dsp:txXfrm>
        <a:off x="2414218" y="1415648"/>
        <a:ext cx="2224377" cy="2253351"/>
      </dsp:txXfrm>
    </dsp:sp>
    <dsp:sp modelId="{379D8B5F-D50F-450C-A09B-3BD1EE5FB13D}">
      <dsp:nvSpPr>
        <dsp:cNvPr id="0" name=""/>
        <dsp:cNvSpPr/>
      </dsp:nvSpPr>
      <dsp:spPr>
        <a:xfrm>
          <a:off x="4822260" y="682337"/>
          <a:ext cx="2444370" cy="733311"/>
        </a:xfrm>
        <a:prstGeom prst="chevron">
          <a:avLst>
            <a:gd name="adj" fmla="val 3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 w="25400" cap="flat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544" tIns="90544" rIns="90544" bIns="9054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Kişisel-Sosyal</a:t>
          </a:r>
        </a:p>
      </dsp:txBody>
      <dsp:txXfrm>
        <a:off x="5042253" y="682337"/>
        <a:ext cx="2004384" cy="733311"/>
      </dsp:txXfrm>
    </dsp:sp>
    <dsp:sp modelId="{2E16972C-151F-4BDE-8F6F-F15EC5F48231}">
      <dsp:nvSpPr>
        <dsp:cNvPr id="0" name=""/>
        <dsp:cNvSpPr/>
      </dsp:nvSpPr>
      <dsp:spPr>
        <a:xfrm>
          <a:off x="4822260" y="1415648"/>
          <a:ext cx="2224377" cy="2253351"/>
        </a:xfrm>
        <a:prstGeom prst="rect">
          <a:avLst/>
        </a:prstGeom>
        <a:solidFill>
          <a:schemeClr val="accent5">
            <a:tint val="40000"/>
            <a:alpha val="90000"/>
            <a:hueOff val="-1769133"/>
            <a:satOff val="-2316"/>
            <a:lumOff val="-113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769133"/>
              <a:satOff val="-2316"/>
              <a:lumOff val="-1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75" tIns="175775" rIns="175775" bIns="35155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Aile ile ilgili sorunlar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Arkadaşlar ile ilgili sorunlar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/>
            <a:t>Okul ile ilgili sorunlar</a:t>
          </a:r>
        </a:p>
      </dsp:txBody>
      <dsp:txXfrm>
        <a:off x="4822260" y="1415648"/>
        <a:ext cx="2224377" cy="2253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39DE7-1B3C-4170-B8E7-52BA11D7D79E}">
      <dsp:nvSpPr>
        <dsp:cNvPr id="0" name=""/>
        <dsp:cNvSpPr/>
      </dsp:nvSpPr>
      <dsp:spPr>
        <a:xfrm>
          <a:off x="0" y="623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497E1-D24F-4F00-A0F2-75465B650204}">
      <dsp:nvSpPr>
        <dsp:cNvPr id="0" name=""/>
        <dsp:cNvSpPr/>
      </dsp:nvSpPr>
      <dsp:spPr>
        <a:xfrm>
          <a:off x="0" y="623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/>
            <a:t>Bireysel farklılıklara saygı esastır</a:t>
          </a:r>
          <a:endParaRPr lang="en-US" sz="2800" kern="1200"/>
        </a:p>
      </dsp:txBody>
      <dsp:txXfrm>
        <a:off x="0" y="623"/>
        <a:ext cx="4869656" cy="1020830"/>
      </dsp:txXfrm>
    </dsp:sp>
    <dsp:sp modelId="{F941D869-F158-41AB-BBC5-6E41D6823A90}">
      <dsp:nvSpPr>
        <dsp:cNvPr id="0" name=""/>
        <dsp:cNvSpPr/>
      </dsp:nvSpPr>
      <dsp:spPr>
        <a:xfrm>
          <a:off x="0" y="1021453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DBC4C-1B1D-4A46-9416-CB6AFDFA4C00}">
      <dsp:nvSpPr>
        <dsp:cNvPr id="0" name=""/>
        <dsp:cNvSpPr/>
      </dsp:nvSpPr>
      <dsp:spPr>
        <a:xfrm>
          <a:off x="0" y="1021453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/>
            <a:t>Bir süreçtir</a:t>
          </a:r>
          <a:endParaRPr lang="en-US" sz="2800" kern="1200"/>
        </a:p>
      </dsp:txBody>
      <dsp:txXfrm>
        <a:off x="0" y="1021453"/>
        <a:ext cx="4869656" cy="1020830"/>
      </dsp:txXfrm>
    </dsp:sp>
    <dsp:sp modelId="{3C51CE6F-C538-46F8-AF7C-756157DB1742}">
      <dsp:nvSpPr>
        <dsp:cNvPr id="0" name=""/>
        <dsp:cNvSpPr/>
      </dsp:nvSpPr>
      <dsp:spPr>
        <a:xfrm>
          <a:off x="0" y="2042284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67B53-5186-4F68-980B-44D9ECD704F0}">
      <dsp:nvSpPr>
        <dsp:cNvPr id="0" name=""/>
        <dsp:cNvSpPr/>
      </dsp:nvSpPr>
      <dsp:spPr>
        <a:xfrm>
          <a:off x="0" y="2042284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/>
            <a:t>Öğrenciyi merkeze alır</a:t>
          </a:r>
          <a:endParaRPr lang="en-US" sz="2800" kern="1200"/>
        </a:p>
      </dsp:txBody>
      <dsp:txXfrm>
        <a:off x="0" y="2042284"/>
        <a:ext cx="4869656" cy="1020830"/>
      </dsp:txXfrm>
    </dsp:sp>
    <dsp:sp modelId="{38442001-9709-4C09-AEE9-DC862B838473}">
      <dsp:nvSpPr>
        <dsp:cNvPr id="0" name=""/>
        <dsp:cNvSpPr/>
      </dsp:nvSpPr>
      <dsp:spPr>
        <a:xfrm>
          <a:off x="0" y="3063115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1A1C3-6EFF-41E8-AC15-E8EB97819F7B}">
      <dsp:nvSpPr>
        <dsp:cNvPr id="0" name=""/>
        <dsp:cNvSpPr/>
      </dsp:nvSpPr>
      <dsp:spPr>
        <a:xfrm>
          <a:off x="0" y="3063115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/>
            <a:t>Özerkliğe saygı duyar</a:t>
          </a:r>
          <a:endParaRPr lang="en-US" sz="2800" kern="1200"/>
        </a:p>
      </dsp:txBody>
      <dsp:txXfrm>
        <a:off x="0" y="3063115"/>
        <a:ext cx="4869656" cy="1020830"/>
      </dsp:txXfrm>
    </dsp:sp>
    <dsp:sp modelId="{8DB37902-C02B-432E-80A7-0529F1427028}">
      <dsp:nvSpPr>
        <dsp:cNvPr id="0" name=""/>
        <dsp:cNvSpPr/>
      </dsp:nvSpPr>
      <dsp:spPr>
        <a:xfrm>
          <a:off x="0" y="4083946"/>
          <a:ext cx="486965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461949-82D4-49A0-9F24-6AD04556C4D4}">
      <dsp:nvSpPr>
        <dsp:cNvPr id="0" name=""/>
        <dsp:cNvSpPr/>
      </dsp:nvSpPr>
      <dsp:spPr>
        <a:xfrm>
          <a:off x="0" y="4083946"/>
          <a:ext cx="4869656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/>
            <a:t>Tüm öğrencilere açıktır.</a:t>
          </a:r>
          <a:endParaRPr lang="en-US" sz="2800" kern="1200"/>
        </a:p>
      </dsp:txBody>
      <dsp:txXfrm>
        <a:off x="0" y="4083946"/>
        <a:ext cx="4869656" cy="10208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4EC23-45F7-41BF-87C9-BD0BF0739570}">
      <dsp:nvSpPr>
        <dsp:cNvPr id="0" name=""/>
        <dsp:cNvSpPr/>
      </dsp:nvSpPr>
      <dsp:spPr>
        <a:xfrm>
          <a:off x="2980023" y="1795922"/>
          <a:ext cx="1377152" cy="13771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700" b="1" i="0" u="none" strike="noStrike" kern="1200" cap="none" normalizeH="0" baseline="0" dirty="0">
              <a:ln/>
              <a:effectLst/>
              <a:latin typeface="Comic Sans MS" pitchFamily="66" charset="0"/>
            </a:rPr>
            <a:t>Psikolojik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700" b="1" i="0" u="none" strike="noStrike" kern="1200" cap="none" normalizeH="0" baseline="0" dirty="0">
              <a:ln/>
              <a:effectLst/>
              <a:latin typeface="Comic Sans MS" pitchFamily="66" charset="0"/>
            </a:rPr>
            <a:t> Danışma</a:t>
          </a:r>
        </a:p>
      </dsp:txBody>
      <dsp:txXfrm>
        <a:off x="3181702" y="1997601"/>
        <a:ext cx="973794" cy="973794"/>
      </dsp:txXfrm>
    </dsp:sp>
    <dsp:sp modelId="{D8AC1EBD-E8AC-4CD2-8AEB-9F34B8F69687}">
      <dsp:nvSpPr>
        <dsp:cNvPr id="0" name=""/>
        <dsp:cNvSpPr/>
      </dsp:nvSpPr>
      <dsp:spPr>
        <a:xfrm rot="16200000">
          <a:off x="3461786" y="1572234"/>
          <a:ext cx="413626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413626" y="16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3658259" y="1578768"/>
        <a:ext cx="20681" cy="20681"/>
      </dsp:txXfrm>
    </dsp:sp>
    <dsp:sp modelId="{48106C9A-D6E3-4FEC-AA26-297C59207095}">
      <dsp:nvSpPr>
        <dsp:cNvPr id="0" name=""/>
        <dsp:cNvSpPr/>
      </dsp:nvSpPr>
      <dsp:spPr>
        <a:xfrm>
          <a:off x="2840414" y="5142"/>
          <a:ext cx="1656370" cy="137715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Yöneltme ve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yerleştirme</a:t>
          </a:r>
        </a:p>
      </dsp:txBody>
      <dsp:txXfrm>
        <a:off x="3082984" y="206821"/>
        <a:ext cx="1171230" cy="973794"/>
      </dsp:txXfrm>
    </dsp:sp>
    <dsp:sp modelId="{82545BDC-675B-4E01-8266-0A75F2B76507}">
      <dsp:nvSpPr>
        <dsp:cNvPr id="0" name=""/>
        <dsp:cNvSpPr/>
      </dsp:nvSpPr>
      <dsp:spPr>
        <a:xfrm rot="19800000">
          <a:off x="4246878" y="2055986"/>
          <a:ext cx="269396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269396" y="16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4374841" y="2066126"/>
        <a:ext cx="13469" cy="13469"/>
      </dsp:txXfrm>
    </dsp:sp>
    <dsp:sp modelId="{EA0D160A-B295-475E-BAEB-753855E0CAF0}">
      <dsp:nvSpPr>
        <dsp:cNvPr id="0" name=""/>
        <dsp:cNvSpPr/>
      </dsp:nvSpPr>
      <dsp:spPr>
        <a:xfrm>
          <a:off x="4313879" y="900532"/>
          <a:ext cx="1811162" cy="137715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Oryantasyon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endParaRPr kumimoji="0" lang="tr-TR" sz="1200" b="1" i="0" u="none" strike="noStrike" kern="1200" cap="none" normalizeH="0" baseline="0" dirty="0">
            <a:ln/>
            <a:effectLst/>
            <a:latin typeface="Comic Sans MS" pitchFamily="66" charset="0"/>
          </a:endParaRPr>
        </a:p>
      </dsp:txBody>
      <dsp:txXfrm>
        <a:off x="4579118" y="1102211"/>
        <a:ext cx="1280684" cy="973794"/>
      </dsp:txXfrm>
    </dsp:sp>
    <dsp:sp modelId="{C913195F-6194-41D9-B79E-8B7AEEC28668}">
      <dsp:nvSpPr>
        <dsp:cNvPr id="0" name=""/>
        <dsp:cNvSpPr/>
      </dsp:nvSpPr>
      <dsp:spPr>
        <a:xfrm rot="1800000">
          <a:off x="4244767" y="2887140"/>
          <a:ext cx="300914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300914" y="16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4387701" y="2896492"/>
        <a:ext cx="15045" cy="15045"/>
      </dsp:txXfrm>
    </dsp:sp>
    <dsp:sp modelId="{49040515-C015-4CB8-B87A-0C5CC172811E}">
      <dsp:nvSpPr>
        <dsp:cNvPr id="0" name=""/>
        <dsp:cNvSpPr/>
      </dsp:nvSpPr>
      <dsp:spPr>
        <a:xfrm>
          <a:off x="4366225" y="2691312"/>
          <a:ext cx="1706471" cy="137715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Bireyi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tanıma</a:t>
          </a:r>
        </a:p>
      </dsp:txBody>
      <dsp:txXfrm>
        <a:off x="4616132" y="2892991"/>
        <a:ext cx="1206657" cy="973794"/>
      </dsp:txXfrm>
    </dsp:sp>
    <dsp:sp modelId="{44D24B48-94F5-4C79-A74C-D7F75546B3D4}">
      <dsp:nvSpPr>
        <dsp:cNvPr id="0" name=""/>
        <dsp:cNvSpPr/>
      </dsp:nvSpPr>
      <dsp:spPr>
        <a:xfrm rot="5400000">
          <a:off x="3461786" y="3363013"/>
          <a:ext cx="413626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413626" y="16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>
        <a:off x="3658259" y="3369548"/>
        <a:ext cx="20681" cy="20681"/>
      </dsp:txXfrm>
    </dsp:sp>
    <dsp:sp modelId="{A1253742-3C60-4A77-936B-32E774616C8E}">
      <dsp:nvSpPr>
        <dsp:cNvPr id="0" name=""/>
        <dsp:cNvSpPr/>
      </dsp:nvSpPr>
      <dsp:spPr>
        <a:xfrm>
          <a:off x="2817471" y="3586702"/>
          <a:ext cx="1702257" cy="137715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Müşavirlik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endParaRPr kumimoji="0" lang="tr-TR" sz="1400" b="1" i="0" u="none" strike="noStrike" kern="1200" cap="none" normalizeH="0" baseline="0" dirty="0">
            <a:ln/>
            <a:effectLst/>
            <a:latin typeface="Comic Sans MS" pitchFamily="66" charset="0"/>
          </a:endParaRPr>
        </a:p>
      </dsp:txBody>
      <dsp:txXfrm>
        <a:off x="3066761" y="3788381"/>
        <a:ext cx="1203677" cy="973794"/>
      </dsp:txXfrm>
    </dsp:sp>
    <dsp:sp modelId="{ECDE9942-B391-40E0-BDF8-1D44F14F24E1}">
      <dsp:nvSpPr>
        <dsp:cNvPr id="0" name=""/>
        <dsp:cNvSpPr/>
      </dsp:nvSpPr>
      <dsp:spPr>
        <a:xfrm rot="9000000">
          <a:off x="2816761" y="2880377"/>
          <a:ext cx="273859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273859" y="16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 rot="10800000">
        <a:off x="2946844" y="2890405"/>
        <a:ext cx="13692" cy="13692"/>
      </dsp:txXfrm>
    </dsp:sp>
    <dsp:sp modelId="{5BB5935A-380E-4C94-B0E6-AC09332F8F4E}">
      <dsp:nvSpPr>
        <dsp:cNvPr id="0" name=""/>
        <dsp:cNvSpPr/>
      </dsp:nvSpPr>
      <dsp:spPr>
        <a:xfrm>
          <a:off x="1219773" y="2691312"/>
          <a:ext cx="1795931" cy="137715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6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Bilgi toplama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ve yayma</a:t>
          </a:r>
        </a:p>
      </dsp:txBody>
      <dsp:txXfrm>
        <a:off x="1482781" y="2892991"/>
        <a:ext cx="1269915" cy="973794"/>
      </dsp:txXfrm>
    </dsp:sp>
    <dsp:sp modelId="{8E6F709B-E3C1-402F-B0A9-02E1FB95593E}">
      <dsp:nvSpPr>
        <dsp:cNvPr id="0" name=""/>
        <dsp:cNvSpPr/>
      </dsp:nvSpPr>
      <dsp:spPr>
        <a:xfrm rot="12600000">
          <a:off x="2794653" y="2048947"/>
          <a:ext cx="297553" cy="33750"/>
        </a:xfrm>
        <a:custGeom>
          <a:avLst/>
          <a:gdLst/>
          <a:ahLst/>
          <a:cxnLst/>
          <a:rect l="0" t="0" r="0" b="0"/>
          <a:pathLst>
            <a:path>
              <a:moveTo>
                <a:pt x="0" y="16875"/>
              </a:moveTo>
              <a:lnTo>
                <a:pt x="297553" y="168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 dirty="0"/>
        </a:p>
      </dsp:txBody>
      <dsp:txXfrm rot="10800000">
        <a:off x="2935991" y="2058383"/>
        <a:ext cx="14877" cy="14877"/>
      </dsp:txXfrm>
    </dsp:sp>
    <dsp:sp modelId="{F257EADC-8564-49F2-AA89-DCBEA41E0035}">
      <dsp:nvSpPr>
        <dsp:cNvPr id="0" name=""/>
        <dsp:cNvSpPr/>
      </dsp:nvSpPr>
      <dsp:spPr>
        <a:xfrm>
          <a:off x="1248046" y="916686"/>
          <a:ext cx="1739385" cy="134484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İzleme </a:t>
          </a:r>
        </a:p>
        <a:p>
          <a:pPr marL="342900" marR="0" lvl="0" indent="-34290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>
              <a:schemeClr val="hlink"/>
            </a:buClr>
            <a:buSzPct val="70000"/>
            <a:buFont typeface="Wingdings" pitchFamily="2" charset="2"/>
            <a:buNone/>
            <a:tabLst/>
          </a:pPr>
          <a:r>
            <a:rPr kumimoji="0" lang="tr-TR" sz="1400" b="1" i="0" u="none" strike="noStrike" kern="1200" cap="none" normalizeH="0" baseline="0" dirty="0">
              <a:ln/>
              <a:effectLst/>
              <a:latin typeface="Comic Sans MS" pitchFamily="66" charset="0"/>
            </a:rPr>
            <a:t>değerlendirme</a:t>
          </a:r>
        </a:p>
      </dsp:txBody>
      <dsp:txXfrm>
        <a:off x="1502773" y="1113634"/>
        <a:ext cx="1229931" cy="950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15693-9F0D-48A1-8AE6-222B66D8D983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4D21B-5A06-4EB3-9EC6-37F4E5EC12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869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 l="70000" t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E396BF5D-4BAD-4AFD-B3F0-1FBBC5BCD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412776"/>
            <a:ext cx="5976665" cy="4979505"/>
          </a:xfrm>
        </p:spPr>
        <p:txBody>
          <a:bodyPr anchor="ctr">
            <a:noAutofit/>
          </a:bodyPr>
          <a:lstStyle/>
          <a:p>
            <a:r>
              <a:rPr lang="tr-TR" sz="2000" dirty="0"/>
              <a:t>Bireyi tanımak, </a:t>
            </a:r>
          </a:p>
          <a:p>
            <a:r>
              <a:rPr lang="tr-TR" sz="2000" dirty="0"/>
              <a:t>Bireyin kendisini tanımasına yardımcı olmak, problemlerini çözmesi, </a:t>
            </a:r>
          </a:p>
          <a:p>
            <a:r>
              <a:rPr lang="tr-TR" sz="2000" dirty="0"/>
              <a:t>gerçekçi kararlar alması,</a:t>
            </a:r>
          </a:p>
          <a:p>
            <a:r>
              <a:rPr lang="tr-TR" sz="2000" dirty="0"/>
              <a:t>kapasitesini geliştirmesi, </a:t>
            </a:r>
          </a:p>
          <a:p>
            <a:r>
              <a:rPr lang="tr-TR" sz="2000" dirty="0"/>
              <a:t>çevresi ile uyum sağlaması ve </a:t>
            </a:r>
          </a:p>
          <a:p>
            <a:r>
              <a:rPr lang="tr-TR" sz="2000" dirty="0"/>
              <a:t>kendini gerçekleştirmesi için uzman kişilerce bireye yapılan sistemli, bilimsel ve profesyonel bir yardım sürecidir.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REHBERLİK NEDİR?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0363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E4505C23-674B-4195-81D6-0C127FEAE3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67908"/>
            <a:ext cx="6870771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xmlns="" id="{BB05B58E-1CF0-46D6-A685-6B6A9348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04664"/>
            <a:ext cx="5789535" cy="1096331"/>
          </a:xfrm>
        </p:spPr>
        <p:txBody>
          <a:bodyPr>
            <a:normAutofit/>
          </a:bodyPr>
          <a:lstStyle/>
          <a:p>
            <a:r>
              <a:rPr lang="tr-TR" dirty="0"/>
              <a:t>Kimlere Yönelik?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60DFDD13-F035-414A-8CCB-C9D4F20403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588390"/>
              </p:ext>
            </p:extLst>
          </p:nvPr>
        </p:nvGraphicFramePr>
        <p:xfrm>
          <a:off x="-252536" y="1628800"/>
          <a:ext cx="78867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65C9B8F0-FF66-4C15-BD05-E86B87331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572277" y="5367908"/>
            <a:ext cx="257172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B024165-CC5A-4CFC-A314-38CC18441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4704"/>
            <a:ext cx="78867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tr-TR" dirty="0"/>
              <a:t>Hangi Konularda Yardım Alabiliriz?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ECC57008-F6CC-441C-9896-4D254A559E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681259"/>
              </p:ext>
            </p:extLst>
          </p:nvPr>
        </p:nvGraphicFramePr>
        <p:xfrm>
          <a:off x="611560" y="1556792"/>
          <a:ext cx="727280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771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xmlns="" id="{AB45A142-4255-493C-8284-5D566C121B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xmlns="" id="{BEF1289D-331B-4ED9-ABC4-71E8239E3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914400"/>
            <a:ext cx="3240359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SENİN İÇİN ÖNEMLİ İSE BENİM İÇİN DE ÖNEMLİDİR</a:t>
            </a:r>
          </a:p>
        </p:txBody>
      </p:sp>
      <p:cxnSp>
        <p:nvCxnSpPr>
          <p:cNvPr id="3077" name="Straight Connector 72">
            <a:extLst>
              <a:ext uri="{FF2B5EF4-FFF2-40B4-BE49-F238E27FC236}">
                <a16:creationId xmlns:a16="http://schemas.microsoft.com/office/drawing/2014/main" xmlns="" id="{38FB9660-F42F-4313-BBC4-47C007FE4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psikolojik danÄ±ÅmanlÄ±k ve rehberlik ile ilgili gÃ¶rsel sonucu">
            <a:extLst>
              <a:ext uri="{FF2B5EF4-FFF2-40B4-BE49-F238E27FC236}">
                <a16:creationId xmlns:a16="http://schemas.microsoft.com/office/drawing/2014/main" xmlns="" id="{7917A254-1108-4F1F-8286-B88DEFBDD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836712"/>
            <a:ext cx="4915159" cy="380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91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xmlns="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xmlns="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xmlns="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xmlns="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xmlns="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xmlns="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Unvan 1">
            <a:extLst>
              <a:ext uri="{FF2B5EF4-FFF2-40B4-BE49-F238E27FC236}">
                <a16:creationId xmlns:a16="http://schemas.microsoft.com/office/drawing/2014/main" xmlns="" id="{A73D5FAD-1E69-4B08-9F23-9DC85B12F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tr-TR" sz="3200">
                <a:solidFill>
                  <a:srgbClr val="FFFFFF"/>
                </a:solidFill>
              </a:rPr>
              <a:t>REHBERLİK İLKELERİ</a:t>
            </a:r>
          </a:p>
        </p:txBody>
      </p:sp>
      <p:graphicFrame>
        <p:nvGraphicFramePr>
          <p:cNvPr id="14" name="İçerik Yer Tutucusu 2">
            <a:extLst>
              <a:ext uri="{FF2B5EF4-FFF2-40B4-BE49-F238E27FC236}">
                <a16:creationId xmlns:a16="http://schemas.microsoft.com/office/drawing/2014/main" xmlns="" id="{533CA34B-314F-4278-AC8D-FCBBA6D1D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895527"/>
              </p:ext>
            </p:extLst>
          </p:nvPr>
        </p:nvGraphicFramePr>
        <p:xfrm>
          <a:off x="3757612" y="685800"/>
          <a:ext cx="4869656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90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829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http://www.rehberlikservisim.com/wp-content/uploads/2017/09/rehberlik-servisi-tanitimi-gizlilik.jpg">
            <a:extLst>
              <a:ext uri="{FF2B5EF4-FFF2-40B4-BE49-F238E27FC236}">
                <a16:creationId xmlns:a16="http://schemas.microsoft.com/office/drawing/2014/main" xmlns="" id="{6054EE54-E252-4CCC-8DD3-AB9FB44F52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35" y="643467"/>
            <a:ext cx="394152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00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2BC26D8-82FB-445E-AA49-62A77D7C1E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448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CB44330D-EA18-4254-AA95-EB49948539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ttp://www.rehberlikservisim.com/wp-content/uploads/2017/09/rehberlik-servisi-tanitimi-gonulluluk.jpg">
            <a:extLst>
              <a:ext uri="{FF2B5EF4-FFF2-40B4-BE49-F238E27FC236}">
                <a16:creationId xmlns:a16="http://schemas.microsoft.com/office/drawing/2014/main" xmlns="" id="{342F0707-0D9A-452F-881C-1A6C407EFED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35" y="643467"/>
            <a:ext cx="3941529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47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>
            <a:extLst>
              <a:ext uri="{FF2B5EF4-FFF2-40B4-BE49-F238E27FC236}">
                <a16:creationId xmlns:a16="http://schemas.microsoft.com/office/drawing/2014/main" xmlns="" id="{48D57EB2-6B57-42F1-8041-06B8A0A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228725"/>
          </a:xfrm>
        </p:spPr>
        <p:txBody>
          <a:bodyPr>
            <a:normAutofit fontScale="90000"/>
          </a:bodyPr>
          <a:lstStyle/>
          <a:p>
            <a:pPr algn="ctr"/>
            <a:r>
              <a:rPr lang="tr-TR" altLang="tr-TR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Rehberlik Servisinde Hangi Hizmetler Verilir?</a:t>
            </a:r>
          </a:p>
        </p:txBody>
      </p:sp>
      <p:graphicFrame>
        <p:nvGraphicFramePr>
          <p:cNvPr id="5" name="4 Diyagram">
            <a:extLst>
              <a:ext uri="{FF2B5EF4-FFF2-40B4-BE49-F238E27FC236}">
                <a16:creationId xmlns:a16="http://schemas.microsoft.com/office/drawing/2014/main" xmlns="" id="{4EF57A2F-BB5E-40B2-A73D-CDCE61495B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0312472"/>
              </p:ext>
            </p:extLst>
          </p:nvPr>
        </p:nvGraphicFramePr>
        <p:xfrm>
          <a:off x="-324544" y="1700808"/>
          <a:ext cx="7344816" cy="496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135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Calibri</vt:lpstr>
      <vt:lpstr>Comic Sans MS</vt:lpstr>
      <vt:lpstr>Constantia</vt:lpstr>
      <vt:lpstr>Times New Roman</vt:lpstr>
      <vt:lpstr>Wingdings</vt:lpstr>
      <vt:lpstr>Wingdings 2</vt:lpstr>
      <vt:lpstr>Akış</vt:lpstr>
      <vt:lpstr>REHBERLİK NEDİR?</vt:lpstr>
      <vt:lpstr>Kimlere Yönelik?</vt:lpstr>
      <vt:lpstr>Hangi Konularda Yardım Alabiliriz?</vt:lpstr>
      <vt:lpstr>SENİN İÇİN ÖNEMLİ İSE BENİM İÇİN DE ÖNEMLİDİR</vt:lpstr>
      <vt:lpstr>REHBERLİK İLKELERİ</vt:lpstr>
      <vt:lpstr>PowerPoint Sunusu</vt:lpstr>
      <vt:lpstr>PowerPoint Sunusu</vt:lpstr>
      <vt:lpstr>Rehberlik Servisinde Hangi Hizmetler Verilir?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PSİKOLOJİK DANIŞMANLIK VE REHBERLİK BİRİMİ</dc:title>
  <dc:creator>Yavuz Ertaş</dc:creator>
  <cp:lastModifiedBy>win7</cp:lastModifiedBy>
  <cp:revision>5</cp:revision>
  <dcterms:created xsi:type="dcterms:W3CDTF">2018-09-04T19:19:21Z</dcterms:created>
  <dcterms:modified xsi:type="dcterms:W3CDTF">2019-10-01T10:56:11Z</dcterms:modified>
</cp:coreProperties>
</file>