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61" r:id="rId5"/>
    <p:sldId id="262" r:id="rId6"/>
    <p:sldId id="263" r:id="rId7"/>
    <p:sldId id="264" r:id="rId8"/>
    <p:sldId id="266" r:id="rId9"/>
    <p:sldId id="267" r:id="rId10"/>
    <p:sldId id="268" r:id="rId11"/>
    <p:sldId id="269" r:id="rId12"/>
    <p:sldId id="270" r:id="rId13"/>
    <p:sldId id="271" r:id="rId14"/>
    <p:sldId id="272" r:id="rId15"/>
    <p:sldId id="507" r:id="rId16"/>
    <p:sldId id="508" r:id="rId17"/>
    <p:sldId id="273" r:id="rId18"/>
    <p:sldId id="509" r:id="rId19"/>
    <p:sldId id="756" r:id="rId20"/>
    <p:sldId id="764" r:id="rId21"/>
    <p:sldId id="765" r:id="rId22"/>
    <p:sldId id="275" r:id="rId23"/>
    <p:sldId id="276" r:id="rId24"/>
    <p:sldId id="767" r:id="rId25"/>
    <p:sldId id="277" r:id="rId26"/>
    <p:sldId id="278" r:id="rId27"/>
    <p:sldId id="280" r:id="rId28"/>
    <p:sldId id="282" r:id="rId29"/>
    <p:sldId id="284" r:id="rId30"/>
    <p:sldId id="285" r:id="rId31"/>
    <p:sldId id="286" r:id="rId32"/>
    <p:sldId id="769"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A5190-9DA3-4609-9C8F-85F46D7AD377}"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86A6162B-CAFC-4270-92A8-86C31483EE49}">
      <dgm:prSet/>
      <dgm:spPr/>
      <dgm:t>
        <a:bodyPr/>
        <a:lstStyle/>
        <a:p>
          <a:r>
            <a:rPr lang="tr-TR" dirty="0" err="1"/>
            <a:t>TYT’de</a:t>
          </a:r>
          <a:r>
            <a:rPr lang="tr-TR" dirty="0"/>
            <a:t> 150 ve üzeri puan alan adaylar, TYT puanı ile öğrenci alan yükseköğretim programlarını tercih edebileceklerdir. </a:t>
          </a:r>
          <a:endParaRPr lang="en-US" dirty="0"/>
        </a:p>
      </dgm:t>
    </dgm:pt>
    <dgm:pt modelId="{EFF12EC8-1A3D-4D00-BDF6-5492C3FC4D7E}" type="parTrans" cxnId="{01800C4A-010B-4055-8E40-5D1B19BE5CBA}">
      <dgm:prSet/>
      <dgm:spPr/>
      <dgm:t>
        <a:bodyPr/>
        <a:lstStyle/>
        <a:p>
          <a:endParaRPr lang="en-US"/>
        </a:p>
      </dgm:t>
    </dgm:pt>
    <dgm:pt modelId="{156CE749-59C3-4B52-9BBA-9BC9989DE99B}" type="sibTrans" cxnId="{01800C4A-010B-4055-8E40-5D1B19BE5CBA}">
      <dgm:prSet/>
      <dgm:spPr/>
      <dgm:t>
        <a:bodyPr/>
        <a:lstStyle/>
        <a:p>
          <a:endParaRPr lang="en-US"/>
        </a:p>
      </dgm:t>
    </dgm:pt>
    <dgm:pt modelId="{164067AE-ECAA-43AB-B6D9-311385A82507}">
      <dgm:prSet/>
      <dgm:spPr/>
      <dgm:t>
        <a:bodyPr/>
        <a:lstStyle/>
        <a:p>
          <a:r>
            <a:rPr lang="tr-TR"/>
            <a:t>TYT’de 150 ve üzeri puan alan adaylardan SAY, SÖZ, EA, DİL puanları 180 ve üzeri olanlar, bu puan türleri ile öğrenci alan lisans programları ile birlikte TYT puanı ile öğrenci alan ön lisans programlarını tercih edebileceklerdir. </a:t>
          </a:r>
          <a:endParaRPr lang="en-US"/>
        </a:p>
      </dgm:t>
    </dgm:pt>
    <dgm:pt modelId="{B63A3EB7-46CC-47BB-B059-023E7F873381}" type="parTrans" cxnId="{621D7141-DBB0-4F50-8411-6AC7A2D6EB21}">
      <dgm:prSet/>
      <dgm:spPr/>
      <dgm:t>
        <a:bodyPr/>
        <a:lstStyle/>
        <a:p>
          <a:endParaRPr lang="en-US"/>
        </a:p>
      </dgm:t>
    </dgm:pt>
    <dgm:pt modelId="{754192EB-45A6-40E3-9CC5-DC78A2ADF777}" type="sibTrans" cxnId="{621D7141-DBB0-4F50-8411-6AC7A2D6EB21}">
      <dgm:prSet/>
      <dgm:spPr/>
      <dgm:t>
        <a:bodyPr/>
        <a:lstStyle/>
        <a:p>
          <a:endParaRPr lang="en-US"/>
        </a:p>
      </dgm:t>
    </dgm:pt>
    <dgm:pt modelId="{683332D6-C834-4A9F-B8F1-57E88273D3D4}">
      <dgm:prSet/>
      <dgm:spPr/>
      <dgm:t>
        <a:bodyPr/>
        <a:lstStyle/>
        <a:p>
          <a:r>
            <a:rPr lang="tr-TR"/>
            <a:t>TYT’de elde edilen 200 ve üzeri puan, iki yıl süreyle geçerlidir. </a:t>
          </a:r>
          <a:endParaRPr lang="en-US"/>
        </a:p>
      </dgm:t>
    </dgm:pt>
    <dgm:pt modelId="{D372AB2F-CA74-4831-9DFC-D972372EA8EB}" type="parTrans" cxnId="{B0B22B05-F563-4900-9051-3BD09C771A0B}">
      <dgm:prSet/>
      <dgm:spPr/>
      <dgm:t>
        <a:bodyPr/>
        <a:lstStyle/>
        <a:p>
          <a:endParaRPr lang="en-US"/>
        </a:p>
      </dgm:t>
    </dgm:pt>
    <dgm:pt modelId="{56F18D56-98E7-4F84-8502-038B6DFF152E}" type="sibTrans" cxnId="{B0B22B05-F563-4900-9051-3BD09C771A0B}">
      <dgm:prSet/>
      <dgm:spPr/>
      <dgm:t>
        <a:bodyPr/>
        <a:lstStyle/>
        <a:p>
          <a:endParaRPr lang="en-US"/>
        </a:p>
      </dgm:t>
    </dgm:pt>
    <dgm:pt modelId="{A11FE57E-B759-41A8-A58C-A63A5EA63CC5}" type="pres">
      <dgm:prSet presAssocID="{805A5190-9DA3-4609-9C8F-85F46D7AD377}" presName="Name0" presStyleCnt="0">
        <dgm:presLayoutVars>
          <dgm:dir/>
          <dgm:resizeHandles val="exact"/>
        </dgm:presLayoutVars>
      </dgm:prSet>
      <dgm:spPr/>
      <dgm:t>
        <a:bodyPr/>
        <a:lstStyle/>
        <a:p>
          <a:endParaRPr lang="tr-TR"/>
        </a:p>
      </dgm:t>
    </dgm:pt>
    <dgm:pt modelId="{245ACA0E-4983-45FD-AE67-376B64EA3178}" type="pres">
      <dgm:prSet presAssocID="{86A6162B-CAFC-4270-92A8-86C31483EE49}" presName="node" presStyleLbl="node1" presStyleIdx="0" presStyleCnt="3">
        <dgm:presLayoutVars>
          <dgm:bulletEnabled val="1"/>
        </dgm:presLayoutVars>
      </dgm:prSet>
      <dgm:spPr/>
      <dgm:t>
        <a:bodyPr/>
        <a:lstStyle/>
        <a:p>
          <a:endParaRPr lang="tr-TR"/>
        </a:p>
      </dgm:t>
    </dgm:pt>
    <dgm:pt modelId="{20A43333-6E90-4E02-9506-B925820B9CA7}" type="pres">
      <dgm:prSet presAssocID="{156CE749-59C3-4B52-9BBA-9BC9989DE99B}" presName="sibTrans" presStyleLbl="sibTrans2D1" presStyleIdx="0" presStyleCnt="2"/>
      <dgm:spPr/>
      <dgm:t>
        <a:bodyPr/>
        <a:lstStyle/>
        <a:p>
          <a:endParaRPr lang="tr-TR"/>
        </a:p>
      </dgm:t>
    </dgm:pt>
    <dgm:pt modelId="{B82C6BE2-D231-45BC-9B8D-1ABE1BF6AC59}" type="pres">
      <dgm:prSet presAssocID="{156CE749-59C3-4B52-9BBA-9BC9989DE99B}" presName="connectorText" presStyleLbl="sibTrans2D1" presStyleIdx="0" presStyleCnt="2"/>
      <dgm:spPr/>
      <dgm:t>
        <a:bodyPr/>
        <a:lstStyle/>
        <a:p>
          <a:endParaRPr lang="tr-TR"/>
        </a:p>
      </dgm:t>
    </dgm:pt>
    <dgm:pt modelId="{74D93E21-C50E-4597-989D-DC51949C9517}" type="pres">
      <dgm:prSet presAssocID="{164067AE-ECAA-43AB-B6D9-311385A82507}" presName="node" presStyleLbl="node1" presStyleIdx="1" presStyleCnt="3">
        <dgm:presLayoutVars>
          <dgm:bulletEnabled val="1"/>
        </dgm:presLayoutVars>
      </dgm:prSet>
      <dgm:spPr/>
      <dgm:t>
        <a:bodyPr/>
        <a:lstStyle/>
        <a:p>
          <a:endParaRPr lang="tr-TR"/>
        </a:p>
      </dgm:t>
    </dgm:pt>
    <dgm:pt modelId="{391DF0B4-2AC0-48A7-9B12-EAB421211D26}" type="pres">
      <dgm:prSet presAssocID="{754192EB-45A6-40E3-9CC5-DC78A2ADF777}" presName="sibTrans" presStyleLbl="sibTrans2D1" presStyleIdx="1" presStyleCnt="2"/>
      <dgm:spPr/>
      <dgm:t>
        <a:bodyPr/>
        <a:lstStyle/>
        <a:p>
          <a:endParaRPr lang="tr-TR"/>
        </a:p>
      </dgm:t>
    </dgm:pt>
    <dgm:pt modelId="{17EC709C-706E-4574-BDD8-BA5D95D7B491}" type="pres">
      <dgm:prSet presAssocID="{754192EB-45A6-40E3-9CC5-DC78A2ADF777}" presName="connectorText" presStyleLbl="sibTrans2D1" presStyleIdx="1" presStyleCnt="2"/>
      <dgm:spPr/>
      <dgm:t>
        <a:bodyPr/>
        <a:lstStyle/>
        <a:p>
          <a:endParaRPr lang="tr-TR"/>
        </a:p>
      </dgm:t>
    </dgm:pt>
    <dgm:pt modelId="{47042C3E-A48D-4796-A2FE-4CFE86B2EE24}" type="pres">
      <dgm:prSet presAssocID="{683332D6-C834-4A9F-B8F1-57E88273D3D4}" presName="node" presStyleLbl="node1" presStyleIdx="2" presStyleCnt="3">
        <dgm:presLayoutVars>
          <dgm:bulletEnabled val="1"/>
        </dgm:presLayoutVars>
      </dgm:prSet>
      <dgm:spPr/>
      <dgm:t>
        <a:bodyPr/>
        <a:lstStyle/>
        <a:p>
          <a:endParaRPr lang="tr-TR"/>
        </a:p>
      </dgm:t>
    </dgm:pt>
  </dgm:ptLst>
  <dgm:cxnLst>
    <dgm:cxn modelId="{DE1E0A82-BEDA-4EF5-B9B5-02F77E915624}" type="presOf" srcId="{156CE749-59C3-4B52-9BBA-9BC9989DE99B}" destId="{B82C6BE2-D231-45BC-9B8D-1ABE1BF6AC59}" srcOrd="1" destOrd="0" presId="urn:microsoft.com/office/officeart/2005/8/layout/process1"/>
    <dgm:cxn modelId="{74882C03-168D-45CC-B571-438201B44A2B}" type="presOf" srcId="{683332D6-C834-4A9F-B8F1-57E88273D3D4}" destId="{47042C3E-A48D-4796-A2FE-4CFE86B2EE24}" srcOrd="0" destOrd="0" presId="urn:microsoft.com/office/officeart/2005/8/layout/process1"/>
    <dgm:cxn modelId="{6B2EC2D2-3BDE-4F40-9594-E6A09D768004}" type="presOf" srcId="{86A6162B-CAFC-4270-92A8-86C31483EE49}" destId="{245ACA0E-4983-45FD-AE67-376B64EA3178}" srcOrd="0" destOrd="0" presId="urn:microsoft.com/office/officeart/2005/8/layout/process1"/>
    <dgm:cxn modelId="{9F25FDEF-A418-4BAF-9C94-DFA79400CE77}" type="presOf" srcId="{754192EB-45A6-40E3-9CC5-DC78A2ADF777}" destId="{17EC709C-706E-4574-BDD8-BA5D95D7B491}" srcOrd="1" destOrd="0" presId="urn:microsoft.com/office/officeart/2005/8/layout/process1"/>
    <dgm:cxn modelId="{A38E4684-4963-40EB-9A0E-54FF5B26F40E}" type="presOf" srcId="{754192EB-45A6-40E3-9CC5-DC78A2ADF777}" destId="{391DF0B4-2AC0-48A7-9B12-EAB421211D26}" srcOrd="0" destOrd="0" presId="urn:microsoft.com/office/officeart/2005/8/layout/process1"/>
    <dgm:cxn modelId="{621D7141-DBB0-4F50-8411-6AC7A2D6EB21}" srcId="{805A5190-9DA3-4609-9C8F-85F46D7AD377}" destId="{164067AE-ECAA-43AB-B6D9-311385A82507}" srcOrd="1" destOrd="0" parTransId="{B63A3EB7-46CC-47BB-B059-023E7F873381}" sibTransId="{754192EB-45A6-40E3-9CC5-DC78A2ADF777}"/>
    <dgm:cxn modelId="{B32CAB2C-D183-4A29-A2CE-275564CC1235}" type="presOf" srcId="{164067AE-ECAA-43AB-B6D9-311385A82507}" destId="{74D93E21-C50E-4597-989D-DC51949C9517}" srcOrd="0" destOrd="0" presId="urn:microsoft.com/office/officeart/2005/8/layout/process1"/>
    <dgm:cxn modelId="{01800C4A-010B-4055-8E40-5D1B19BE5CBA}" srcId="{805A5190-9DA3-4609-9C8F-85F46D7AD377}" destId="{86A6162B-CAFC-4270-92A8-86C31483EE49}" srcOrd="0" destOrd="0" parTransId="{EFF12EC8-1A3D-4D00-BDF6-5492C3FC4D7E}" sibTransId="{156CE749-59C3-4B52-9BBA-9BC9989DE99B}"/>
    <dgm:cxn modelId="{AE3D0321-D76C-4F9B-8302-FE985A4DC3EF}" type="presOf" srcId="{156CE749-59C3-4B52-9BBA-9BC9989DE99B}" destId="{20A43333-6E90-4E02-9506-B925820B9CA7}" srcOrd="0" destOrd="0" presId="urn:microsoft.com/office/officeart/2005/8/layout/process1"/>
    <dgm:cxn modelId="{B0B22B05-F563-4900-9051-3BD09C771A0B}" srcId="{805A5190-9DA3-4609-9C8F-85F46D7AD377}" destId="{683332D6-C834-4A9F-B8F1-57E88273D3D4}" srcOrd="2" destOrd="0" parTransId="{D372AB2F-CA74-4831-9DFC-D972372EA8EB}" sibTransId="{56F18D56-98E7-4F84-8502-038B6DFF152E}"/>
    <dgm:cxn modelId="{F99F0040-DBBD-4813-9F18-8ACA34DD8AF2}" type="presOf" srcId="{805A5190-9DA3-4609-9C8F-85F46D7AD377}" destId="{A11FE57E-B759-41A8-A58C-A63A5EA63CC5}" srcOrd="0" destOrd="0" presId="urn:microsoft.com/office/officeart/2005/8/layout/process1"/>
    <dgm:cxn modelId="{BA451E69-F20A-4760-AC08-C297F43B346F}" type="presParOf" srcId="{A11FE57E-B759-41A8-A58C-A63A5EA63CC5}" destId="{245ACA0E-4983-45FD-AE67-376B64EA3178}" srcOrd="0" destOrd="0" presId="urn:microsoft.com/office/officeart/2005/8/layout/process1"/>
    <dgm:cxn modelId="{D50AB7A3-07EF-48F2-8F5D-BFCAD372A2A3}" type="presParOf" srcId="{A11FE57E-B759-41A8-A58C-A63A5EA63CC5}" destId="{20A43333-6E90-4E02-9506-B925820B9CA7}" srcOrd="1" destOrd="0" presId="urn:microsoft.com/office/officeart/2005/8/layout/process1"/>
    <dgm:cxn modelId="{A9DAE515-CCC9-4F65-B68C-2CC02C66C952}" type="presParOf" srcId="{20A43333-6E90-4E02-9506-B925820B9CA7}" destId="{B82C6BE2-D231-45BC-9B8D-1ABE1BF6AC59}" srcOrd="0" destOrd="0" presId="urn:microsoft.com/office/officeart/2005/8/layout/process1"/>
    <dgm:cxn modelId="{805118E9-8D7C-4FD3-98B6-E103B8EE5FA7}" type="presParOf" srcId="{A11FE57E-B759-41A8-A58C-A63A5EA63CC5}" destId="{74D93E21-C50E-4597-989D-DC51949C9517}" srcOrd="2" destOrd="0" presId="urn:microsoft.com/office/officeart/2005/8/layout/process1"/>
    <dgm:cxn modelId="{30B96042-E092-40BA-9B39-960B069346B1}" type="presParOf" srcId="{A11FE57E-B759-41A8-A58C-A63A5EA63CC5}" destId="{391DF0B4-2AC0-48A7-9B12-EAB421211D26}" srcOrd="3" destOrd="0" presId="urn:microsoft.com/office/officeart/2005/8/layout/process1"/>
    <dgm:cxn modelId="{0F574820-6D31-4AF2-A02E-FD00D3167001}" type="presParOf" srcId="{391DF0B4-2AC0-48A7-9B12-EAB421211D26}" destId="{17EC709C-706E-4574-BDD8-BA5D95D7B491}" srcOrd="0" destOrd="0" presId="urn:microsoft.com/office/officeart/2005/8/layout/process1"/>
    <dgm:cxn modelId="{54A45CAE-70A5-4F5D-B9B2-5280CD76A748}" type="presParOf" srcId="{A11FE57E-B759-41A8-A58C-A63A5EA63CC5}" destId="{47042C3E-A48D-4796-A2FE-4CFE86B2EE2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35D14-7CD4-4CEF-9395-9355D43635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4B83670-68E2-46F6-AAAF-77A27B14F20A}">
      <dgm:prSet phldrT="[Metin]"/>
      <dgm:spPr/>
      <dgm:t>
        <a:bodyPr/>
        <a:lstStyle/>
        <a:p>
          <a:r>
            <a:rPr lang="tr-TR" dirty="0"/>
            <a:t>Türkçe Testi-40 Soru </a:t>
          </a:r>
        </a:p>
      </dgm:t>
    </dgm:pt>
    <dgm:pt modelId="{6C9034DF-83AC-4DFD-8E3B-9F9C677C56E1}" type="parTrans" cxnId="{58D2906D-6B48-4277-8939-51159E4E18CA}">
      <dgm:prSet/>
      <dgm:spPr/>
      <dgm:t>
        <a:bodyPr/>
        <a:lstStyle/>
        <a:p>
          <a:endParaRPr lang="tr-TR"/>
        </a:p>
      </dgm:t>
    </dgm:pt>
    <dgm:pt modelId="{A2754977-7D97-4B69-9A26-F6BA8453AB16}" type="sibTrans" cxnId="{58D2906D-6B48-4277-8939-51159E4E18CA}">
      <dgm:prSet/>
      <dgm:spPr/>
      <dgm:t>
        <a:bodyPr/>
        <a:lstStyle/>
        <a:p>
          <a:endParaRPr lang="tr-TR"/>
        </a:p>
      </dgm:t>
    </dgm:pt>
    <dgm:pt modelId="{1E60979F-A825-4778-8295-43307248AF98}">
      <dgm:prSet phldrT="[Metin]"/>
      <dgm:spPr/>
      <dgm:t>
        <a:bodyPr/>
        <a:lstStyle/>
        <a:p>
          <a:r>
            <a:rPr lang="tr-TR" dirty="0"/>
            <a:t>Okuduğunu anlama, cümle tamamlama, dil bilgisi</a:t>
          </a:r>
        </a:p>
      </dgm:t>
    </dgm:pt>
    <dgm:pt modelId="{B94E5A75-A46D-4284-B290-B55ACF649DDF}" type="parTrans" cxnId="{1D143D5E-6BEC-4FE4-BF57-773D10502075}">
      <dgm:prSet/>
      <dgm:spPr/>
      <dgm:t>
        <a:bodyPr/>
        <a:lstStyle/>
        <a:p>
          <a:endParaRPr lang="tr-TR"/>
        </a:p>
      </dgm:t>
    </dgm:pt>
    <dgm:pt modelId="{28EA03D0-18C8-443B-8D0F-028E09DC9048}" type="sibTrans" cxnId="{1D143D5E-6BEC-4FE4-BF57-773D10502075}">
      <dgm:prSet/>
      <dgm:spPr/>
      <dgm:t>
        <a:bodyPr/>
        <a:lstStyle/>
        <a:p>
          <a:endParaRPr lang="tr-TR"/>
        </a:p>
      </dgm:t>
    </dgm:pt>
    <dgm:pt modelId="{D0CF024E-3848-4149-A1F9-D80B0EBDCF7C}">
      <dgm:prSet phldrT="[Metin]"/>
      <dgm:spPr/>
      <dgm:t>
        <a:bodyPr/>
        <a:lstStyle/>
        <a:p>
          <a:r>
            <a:rPr lang="tr-TR" dirty="0"/>
            <a:t>Sosyal Bilimler Testi- 20 soru</a:t>
          </a:r>
        </a:p>
      </dgm:t>
    </dgm:pt>
    <dgm:pt modelId="{E7806F62-655D-404F-A29F-D655DE1AB640}" type="parTrans" cxnId="{A42F5DCF-57C3-4687-BCBE-2CBA72546FB7}">
      <dgm:prSet/>
      <dgm:spPr/>
      <dgm:t>
        <a:bodyPr/>
        <a:lstStyle/>
        <a:p>
          <a:endParaRPr lang="tr-TR"/>
        </a:p>
      </dgm:t>
    </dgm:pt>
    <dgm:pt modelId="{12A4BB19-632C-4604-B5D8-1C4ED8D518D8}" type="sibTrans" cxnId="{A42F5DCF-57C3-4687-BCBE-2CBA72546FB7}">
      <dgm:prSet/>
      <dgm:spPr/>
      <dgm:t>
        <a:bodyPr/>
        <a:lstStyle/>
        <a:p>
          <a:endParaRPr lang="tr-TR"/>
        </a:p>
      </dgm:t>
    </dgm:pt>
    <dgm:pt modelId="{003603CC-F8FD-4FB1-BA9E-C664DB14D7DD}">
      <dgm:prSet phldrT="[Metin]"/>
      <dgm:spPr/>
      <dgm:t>
        <a:bodyPr/>
        <a:lstStyle/>
        <a:p>
          <a:r>
            <a:rPr lang="tr-TR" dirty="0"/>
            <a:t>Tarih-5 soru</a:t>
          </a:r>
        </a:p>
      </dgm:t>
    </dgm:pt>
    <dgm:pt modelId="{CD40FAF2-0E73-424C-8845-591D0319B147}" type="parTrans" cxnId="{30246E0B-5ADB-4150-8F4A-DFCCC632D947}">
      <dgm:prSet/>
      <dgm:spPr/>
      <dgm:t>
        <a:bodyPr/>
        <a:lstStyle/>
        <a:p>
          <a:endParaRPr lang="tr-TR"/>
        </a:p>
      </dgm:t>
    </dgm:pt>
    <dgm:pt modelId="{184CD324-0896-4ED3-AA47-99C29407898B}" type="sibTrans" cxnId="{30246E0B-5ADB-4150-8F4A-DFCCC632D947}">
      <dgm:prSet/>
      <dgm:spPr/>
      <dgm:t>
        <a:bodyPr/>
        <a:lstStyle/>
        <a:p>
          <a:endParaRPr lang="tr-TR"/>
        </a:p>
      </dgm:t>
    </dgm:pt>
    <dgm:pt modelId="{85707FD9-C872-496D-BD36-C310BA8236D8}">
      <dgm:prSet/>
      <dgm:spPr/>
      <dgm:t>
        <a:bodyPr/>
        <a:lstStyle/>
        <a:p>
          <a:r>
            <a:rPr lang="tr-TR" dirty="0"/>
            <a:t>Fizik- 7 soru</a:t>
          </a:r>
        </a:p>
      </dgm:t>
    </dgm:pt>
    <dgm:pt modelId="{0905BF22-980C-4E91-A891-2F7A9AE2FB3D}" type="parTrans" cxnId="{C4F28AF6-6334-4ED6-B5E5-27AAFDB7E744}">
      <dgm:prSet/>
      <dgm:spPr/>
      <dgm:t>
        <a:bodyPr/>
        <a:lstStyle/>
        <a:p>
          <a:endParaRPr lang="tr-TR"/>
        </a:p>
      </dgm:t>
    </dgm:pt>
    <dgm:pt modelId="{CE80D2CE-FEFB-47AE-8EF5-88439BEB560F}" type="sibTrans" cxnId="{C4F28AF6-6334-4ED6-B5E5-27AAFDB7E744}">
      <dgm:prSet/>
      <dgm:spPr/>
      <dgm:t>
        <a:bodyPr/>
        <a:lstStyle/>
        <a:p>
          <a:endParaRPr lang="tr-TR"/>
        </a:p>
      </dgm:t>
    </dgm:pt>
    <dgm:pt modelId="{3AF79C1D-36CD-41A8-B045-87AF64FFC4AA}">
      <dgm:prSet/>
      <dgm:spPr/>
      <dgm:t>
        <a:bodyPr/>
        <a:lstStyle/>
        <a:p>
          <a:r>
            <a:rPr lang="tr-TR" dirty="0"/>
            <a:t>Fen Bilimleri Testi -20 soru</a:t>
          </a:r>
        </a:p>
      </dgm:t>
    </dgm:pt>
    <dgm:pt modelId="{F1439BCB-C7E8-40F8-A8A7-9416864E1204}" type="parTrans" cxnId="{AD95F74F-76A2-45AB-B234-9474A7DD24FE}">
      <dgm:prSet/>
      <dgm:spPr/>
      <dgm:t>
        <a:bodyPr/>
        <a:lstStyle/>
        <a:p>
          <a:endParaRPr lang="tr-TR"/>
        </a:p>
      </dgm:t>
    </dgm:pt>
    <dgm:pt modelId="{9B237DCE-8B56-4424-8B11-4AAA24989347}" type="sibTrans" cxnId="{AD95F74F-76A2-45AB-B234-9474A7DD24FE}">
      <dgm:prSet/>
      <dgm:spPr/>
      <dgm:t>
        <a:bodyPr/>
        <a:lstStyle/>
        <a:p>
          <a:endParaRPr lang="tr-TR"/>
        </a:p>
      </dgm:t>
    </dgm:pt>
    <dgm:pt modelId="{30C3B4ED-9FC7-4083-972A-0C92778D5E51}">
      <dgm:prSet/>
      <dgm:spPr/>
      <dgm:t>
        <a:bodyPr/>
        <a:lstStyle/>
        <a:p>
          <a:r>
            <a:rPr lang="tr-TR" dirty="0"/>
            <a:t>Temel kavramlarla işlem yapma, temel matematiksel ilişkilerden yararlanma, işlemleri günlük hayata uygulama</a:t>
          </a:r>
        </a:p>
      </dgm:t>
    </dgm:pt>
    <dgm:pt modelId="{12D47602-88FA-44E3-A06E-7A11518BA95A}" type="parTrans" cxnId="{73932A06-4EF7-4B1F-8BA1-4001DB146308}">
      <dgm:prSet/>
      <dgm:spPr/>
      <dgm:t>
        <a:bodyPr/>
        <a:lstStyle/>
        <a:p>
          <a:endParaRPr lang="tr-TR"/>
        </a:p>
      </dgm:t>
    </dgm:pt>
    <dgm:pt modelId="{57E672CC-BC38-4282-ACD2-5D6AD50DFE03}" type="sibTrans" cxnId="{73932A06-4EF7-4B1F-8BA1-4001DB146308}">
      <dgm:prSet/>
      <dgm:spPr/>
      <dgm:t>
        <a:bodyPr/>
        <a:lstStyle/>
        <a:p>
          <a:endParaRPr lang="tr-TR"/>
        </a:p>
      </dgm:t>
    </dgm:pt>
    <dgm:pt modelId="{630BD7E7-535B-4769-8E20-6D02AD352293}">
      <dgm:prSet/>
      <dgm:spPr/>
      <dgm:t>
        <a:bodyPr/>
        <a:lstStyle/>
        <a:p>
          <a:r>
            <a:rPr lang="tr-TR" dirty="0"/>
            <a:t>Matematik Testi -40 Soru</a:t>
          </a:r>
        </a:p>
      </dgm:t>
    </dgm:pt>
    <dgm:pt modelId="{264C1D40-7710-4590-B4F6-183032382444}" type="parTrans" cxnId="{BFD29A14-E8E6-44B7-96BB-F932AE7B7E9B}">
      <dgm:prSet/>
      <dgm:spPr/>
      <dgm:t>
        <a:bodyPr/>
        <a:lstStyle/>
        <a:p>
          <a:endParaRPr lang="tr-TR"/>
        </a:p>
      </dgm:t>
    </dgm:pt>
    <dgm:pt modelId="{00891047-7A28-4933-A9BE-D2B889027AE2}" type="sibTrans" cxnId="{BFD29A14-E8E6-44B7-96BB-F932AE7B7E9B}">
      <dgm:prSet/>
      <dgm:spPr/>
      <dgm:t>
        <a:bodyPr/>
        <a:lstStyle/>
        <a:p>
          <a:endParaRPr lang="tr-TR"/>
        </a:p>
      </dgm:t>
    </dgm:pt>
    <dgm:pt modelId="{7A2EF072-3DE3-4C8A-9E22-8EB9C1117927}">
      <dgm:prSet phldrT="[Metin]"/>
      <dgm:spPr/>
      <dgm:t>
        <a:bodyPr/>
        <a:lstStyle/>
        <a:p>
          <a:r>
            <a:rPr lang="tr-TR" dirty="0"/>
            <a:t>Coğrafya- 5 soru</a:t>
          </a:r>
        </a:p>
      </dgm:t>
    </dgm:pt>
    <dgm:pt modelId="{1E12581C-32BC-43A4-801A-534E49A81884}" type="parTrans" cxnId="{B75B6A4F-1C59-4B75-B0A2-DB7F8620C89D}">
      <dgm:prSet/>
      <dgm:spPr/>
      <dgm:t>
        <a:bodyPr/>
        <a:lstStyle/>
        <a:p>
          <a:endParaRPr lang="tr-TR"/>
        </a:p>
      </dgm:t>
    </dgm:pt>
    <dgm:pt modelId="{9F31F6BB-3E93-421B-B2D2-C3E8463D19D2}" type="sibTrans" cxnId="{B75B6A4F-1C59-4B75-B0A2-DB7F8620C89D}">
      <dgm:prSet/>
      <dgm:spPr/>
      <dgm:t>
        <a:bodyPr/>
        <a:lstStyle/>
        <a:p>
          <a:endParaRPr lang="tr-TR"/>
        </a:p>
      </dgm:t>
    </dgm:pt>
    <dgm:pt modelId="{7D99A50D-E081-4ACA-8040-6D12360D36B9}">
      <dgm:prSet phldrT="[Metin]"/>
      <dgm:spPr/>
      <dgm:t>
        <a:bodyPr/>
        <a:lstStyle/>
        <a:p>
          <a:r>
            <a:rPr lang="tr-TR" dirty="0"/>
            <a:t>Felsefe-5 soru</a:t>
          </a:r>
        </a:p>
      </dgm:t>
    </dgm:pt>
    <dgm:pt modelId="{317BEC34-B4BB-4823-9508-B0825DDEA30A}" type="parTrans" cxnId="{5377B7DE-638B-4513-8CCF-51C241832A49}">
      <dgm:prSet/>
      <dgm:spPr/>
      <dgm:t>
        <a:bodyPr/>
        <a:lstStyle/>
        <a:p>
          <a:endParaRPr lang="tr-TR"/>
        </a:p>
      </dgm:t>
    </dgm:pt>
    <dgm:pt modelId="{E8BEAA78-8B84-4E10-923E-86791146C045}" type="sibTrans" cxnId="{5377B7DE-638B-4513-8CCF-51C241832A49}">
      <dgm:prSet/>
      <dgm:spPr/>
      <dgm:t>
        <a:bodyPr/>
        <a:lstStyle/>
        <a:p>
          <a:endParaRPr lang="tr-TR"/>
        </a:p>
      </dgm:t>
    </dgm:pt>
    <dgm:pt modelId="{B3EF8C3F-2840-4B21-8C39-3FB7DA478E89}">
      <dgm:prSet phldrT="[Metin]"/>
      <dgm:spPr/>
      <dgm:t>
        <a:bodyPr/>
        <a:lstStyle/>
        <a:p>
          <a:r>
            <a:rPr lang="tr-TR" dirty="0"/>
            <a:t>Din- 5 soru</a:t>
          </a:r>
        </a:p>
      </dgm:t>
    </dgm:pt>
    <dgm:pt modelId="{B6C5B4C4-22D6-4A4D-892A-C2CA41A1A2E7}" type="parTrans" cxnId="{8FCC99BE-FA3D-40FC-97C2-EF4DF4D4762A}">
      <dgm:prSet/>
      <dgm:spPr/>
      <dgm:t>
        <a:bodyPr/>
        <a:lstStyle/>
        <a:p>
          <a:endParaRPr lang="tr-TR"/>
        </a:p>
      </dgm:t>
    </dgm:pt>
    <dgm:pt modelId="{F9005DAF-4C93-4D78-AF35-7FA91928032D}" type="sibTrans" cxnId="{8FCC99BE-FA3D-40FC-97C2-EF4DF4D4762A}">
      <dgm:prSet/>
      <dgm:spPr/>
      <dgm:t>
        <a:bodyPr/>
        <a:lstStyle/>
        <a:p>
          <a:endParaRPr lang="tr-TR"/>
        </a:p>
      </dgm:t>
    </dgm:pt>
    <dgm:pt modelId="{37A93FC8-4591-4309-8E35-551854561C0B}">
      <dgm:prSet/>
      <dgm:spPr/>
      <dgm:t>
        <a:bodyPr/>
        <a:lstStyle/>
        <a:p>
          <a:r>
            <a:rPr lang="tr-TR" dirty="0"/>
            <a:t>Kimya- 7 soru</a:t>
          </a:r>
        </a:p>
      </dgm:t>
    </dgm:pt>
    <dgm:pt modelId="{96B03918-6B93-47C1-A306-903CE47415EA}" type="parTrans" cxnId="{A606589E-05F5-4777-BEB4-2EBC66CD95BD}">
      <dgm:prSet/>
      <dgm:spPr/>
      <dgm:t>
        <a:bodyPr/>
        <a:lstStyle/>
        <a:p>
          <a:endParaRPr lang="tr-TR"/>
        </a:p>
      </dgm:t>
    </dgm:pt>
    <dgm:pt modelId="{F452D951-25A3-4EA7-8832-BA0D46A47CC0}" type="sibTrans" cxnId="{A606589E-05F5-4777-BEB4-2EBC66CD95BD}">
      <dgm:prSet/>
      <dgm:spPr/>
      <dgm:t>
        <a:bodyPr/>
        <a:lstStyle/>
        <a:p>
          <a:endParaRPr lang="tr-TR"/>
        </a:p>
      </dgm:t>
    </dgm:pt>
    <dgm:pt modelId="{E90909CD-6A5D-4FBA-9BA1-930198A37742}">
      <dgm:prSet/>
      <dgm:spPr/>
      <dgm:t>
        <a:bodyPr/>
        <a:lstStyle/>
        <a:p>
          <a:r>
            <a:rPr lang="tr-TR" dirty="0"/>
            <a:t>Biyoloji- 6 soru</a:t>
          </a:r>
        </a:p>
      </dgm:t>
    </dgm:pt>
    <dgm:pt modelId="{9613BDCD-7F6D-4EE8-AD80-A00BF592F153}" type="parTrans" cxnId="{50612602-FDA9-4C2D-831A-E973D499FBE9}">
      <dgm:prSet/>
      <dgm:spPr/>
      <dgm:t>
        <a:bodyPr/>
        <a:lstStyle/>
        <a:p>
          <a:endParaRPr lang="tr-TR"/>
        </a:p>
      </dgm:t>
    </dgm:pt>
    <dgm:pt modelId="{3A02D093-A03F-46D9-ACA7-FA63268C8AAB}" type="sibTrans" cxnId="{50612602-FDA9-4C2D-831A-E973D499FBE9}">
      <dgm:prSet/>
      <dgm:spPr/>
      <dgm:t>
        <a:bodyPr/>
        <a:lstStyle/>
        <a:p>
          <a:endParaRPr lang="tr-TR"/>
        </a:p>
      </dgm:t>
    </dgm:pt>
    <dgm:pt modelId="{37629B67-914F-4E59-A2FB-5FB61A0F8677}" type="pres">
      <dgm:prSet presAssocID="{F0735D14-7CD4-4CEF-9395-9355D436359F}" presName="linear" presStyleCnt="0">
        <dgm:presLayoutVars>
          <dgm:animLvl val="lvl"/>
          <dgm:resizeHandles val="exact"/>
        </dgm:presLayoutVars>
      </dgm:prSet>
      <dgm:spPr/>
      <dgm:t>
        <a:bodyPr/>
        <a:lstStyle/>
        <a:p>
          <a:endParaRPr lang="tr-TR"/>
        </a:p>
      </dgm:t>
    </dgm:pt>
    <dgm:pt modelId="{E32F212F-9465-4BCA-A4E7-4ED6EEB405BC}" type="pres">
      <dgm:prSet presAssocID="{44B83670-68E2-46F6-AAAF-77A27B14F20A}" presName="parentText" presStyleLbl="node1" presStyleIdx="0" presStyleCnt="4">
        <dgm:presLayoutVars>
          <dgm:chMax val="0"/>
          <dgm:bulletEnabled val="1"/>
        </dgm:presLayoutVars>
      </dgm:prSet>
      <dgm:spPr/>
      <dgm:t>
        <a:bodyPr/>
        <a:lstStyle/>
        <a:p>
          <a:endParaRPr lang="tr-TR"/>
        </a:p>
      </dgm:t>
    </dgm:pt>
    <dgm:pt modelId="{D1EB5F10-AA9C-4F81-8E89-D98C78E7018C}" type="pres">
      <dgm:prSet presAssocID="{44B83670-68E2-46F6-AAAF-77A27B14F20A}" presName="childText" presStyleLbl="revTx" presStyleIdx="0" presStyleCnt="4">
        <dgm:presLayoutVars>
          <dgm:bulletEnabled val="1"/>
        </dgm:presLayoutVars>
      </dgm:prSet>
      <dgm:spPr/>
      <dgm:t>
        <a:bodyPr/>
        <a:lstStyle/>
        <a:p>
          <a:endParaRPr lang="tr-TR"/>
        </a:p>
      </dgm:t>
    </dgm:pt>
    <dgm:pt modelId="{E6D32164-19D9-45E4-91A9-5A947B5BA07F}" type="pres">
      <dgm:prSet presAssocID="{D0CF024E-3848-4149-A1F9-D80B0EBDCF7C}" presName="parentText" presStyleLbl="node1" presStyleIdx="1" presStyleCnt="4" custLinFactNeighborY="2894">
        <dgm:presLayoutVars>
          <dgm:chMax val="0"/>
          <dgm:bulletEnabled val="1"/>
        </dgm:presLayoutVars>
      </dgm:prSet>
      <dgm:spPr/>
      <dgm:t>
        <a:bodyPr/>
        <a:lstStyle/>
        <a:p>
          <a:endParaRPr lang="tr-TR"/>
        </a:p>
      </dgm:t>
    </dgm:pt>
    <dgm:pt modelId="{09E0FF06-207B-470C-8EDD-A44D0119FD91}" type="pres">
      <dgm:prSet presAssocID="{D0CF024E-3848-4149-A1F9-D80B0EBDCF7C}" presName="childText" presStyleLbl="revTx" presStyleIdx="1" presStyleCnt="4">
        <dgm:presLayoutVars>
          <dgm:bulletEnabled val="1"/>
        </dgm:presLayoutVars>
      </dgm:prSet>
      <dgm:spPr/>
      <dgm:t>
        <a:bodyPr/>
        <a:lstStyle/>
        <a:p>
          <a:endParaRPr lang="tr-TR"/>
        </a:p>
      </dgm:t>
    </dgm:pt>
    <dgm:pt modelId="{1AAEEEDA-1C5F-43C5-9D45-707B98AAF7B9}" type="pres">
      <dgm:prSet presAssocID="{630BD7E7-535B-4769-8E20-6D02AD352293}" presName="parentText" presStyleLbl="node1" presStyleIdx="2" presStyleCnt="4">
        <dgm:presLayoutVars>
          <dgm:chMax val="0"/>
          <dgm:bulletEnabled val="1"/>
        </dgm:presLayoutVars>
      </dgm:prSet>
      <dgm:spPr/>
      <dgm:t>
        <a:bodyPr/>
        <a:lstStyle/>
        <a:p>
          <a:endParaRPr lang="tr-TR"/>
        </a:p>
      </dgm:t>
    </dgm:pt>
    <dgm:pt modelId="{35CC1C7C-AC1D-4387-8430-97550318F042}" type="pres">
      <dgm:prSet presAssocID="{630BD7E7-535B-4769-8E20-6D02AD352293}" presName="childText" presStyleLbl="revTx" presStyleIdx="2" presStyleCnt="4">
        <dgm:presLayoutVars>
          <dgm:bulletEnabled val="1"/>
        </dgm:presLayoutVars>
      </dgm:prSet>
      <dgm:spPr/>
      <dgm:t>
        <a:bodyPr/>
        <a:lstStyle/>
        <a:p>
          <a:endParaRPr lang="tr-TR"/>
        </a:p>
      </dgm:t>
    </dgm:pt>
    <dgm:pt modelId="{24F9DD65-C9FC-4610-B2CB-4E9BB9A3AD82}" type="pres">
      <dgm:prSet presAssocID="{3AF79C1D-36CD-41A8-B045-87AF64FFC4AA}" presName="parentText" presStyleLbl="node1" presStyleIdx="3" presStyleCnt="4">
        <dgm:presLayoutVars>
          <dgm:chMax val="0"/>
          <dgm:bulletEnabled val="1"/>
        </dgm:presLayoutVars>
      </dgm:prSet>
      <dgm:spPr/>
      <dgm:t>
        <a:bodyPr/>
        <a:lstStyle/>
        <a:p>
          <a:endParaRPr lang="tr-TR"/>
        </a:p>
      </dgm:t>
    </dgm:pt>
    <dgm:pt modelId="{C709DFF6-99CD-4A91-B5E9-F58A008181DA}" type="pres">
      <dgm:prSet presAssocID="{3AF79C1D-36CD-41A8-B045-87AF64FFC4AA}" presName="childText" presStyleLbl="revTx" presStyleIdx="3" presStyleCnt="4">
        <dgm:presLayoutVars>
          <dgm:bulletEnabled val="1"/>
        </dgm:presLayoutVars>
      </dgm:prSet>
      <dgm:spPr/>
      <dgm:t>
        <a:bodyPr/>
        <a:lstStyle/>
        <a:p>
          <a:endParaRPr lang="tr-TR"/>
        </a:p>
      </dgm:t>
    </dgm:pt>
  </dgm:ptLst>
  <dgm:cxnLst>
    <dgm:cxn modelId="{58D2906D-6B48-4277-8939-51159E4E18CA}" srcId="{F0735D14-7CD4-4CEF-9395-9355D436359F}" destId="{44B83670-68E2-46F6-AAAF-77A27B14F20A}" srcOrd="0" destOrd="0" parTransId="{6C9034DF-83AC-4DFD-8E3B-9F9C677C56E1}" sibTransId="{A2754977-7D97-4B69-9A26-F6BA8453AB16}"/>
    <dgm:cxn modelId="{AD95F74F-76A2-45AB-B234-9474A7DD24FE}" srcId="{F0735D14-7CD4-4CEF-9395-9355D436359F}" destId="{3AF79C1D-36CD-41A8-B045-87AF64FFC4AA}" srcOrd="3" destOrd="0" parTransId="{F1439BCB-C7E8-40F8-A8A7-9416864E1204}" sibTransId="{9B237DCE-8B56-4424-8B11-4AAA24989347}"/>
    <dgm:cxn modelId="{913F1BEB-279B-4649-A32A-CC4C218933D0}" type="presOf" srcId="{1E60979F-A825-4778-8295-43307248AF98}" destId="{D1EB5F10-AA9C-4F81-8E89-D98C78E7018C}" srcOrd="0" destOrd="0" presId="urn:microsoft.com/office/officeart/2005/8/layout/vList2"/>
    <dgm:cxn modelId="{2103F336-7CEB-4EB2-A60E-A9F254AC8C8A}" type="presOf" srcId="{D0CF024E-3848-4149-A1F9-D80B0EBDCF7C}" destId="{E6D32164-19D9-45E4-91A9-5A947B5BA07F}" srcOrd="0" destOrd="0" presId="urn:microsoft.com/office/officeart/2005/8/layout/vList2"/>
    <dgm:cxn modelId="{E79DA5DF-CDF5-447E-82C3-F13401A51033}" type="presOf" srcId="{7D99A50D-E081-4ACA-8040-6D12360D36B9}" destId="{09E0FF06-207B-470C-8EDD-A44D0119FD91}" srcOrd="0" destOrd="2" presId="urn:microsoft.com/office/officeart/2005/8/layout/vList2"/>
    <dgm:cxn modelId="{A37B9AB5-978A-4C41-9590-A872AFE87AE9}" type="presOf" srcId="{630BD7E7-535B-4769-8E20-6D02AD352293}" destId="{1AAEEEDA-1C5F-43C5-9D45-707B98AAF7B9}" srcOrd="0" destOrd="0" presId="urn:microsoft.com/office/officeart/2005/8/layout/vList2"/>
    <dgm:cxn modelId="{0A820A11-09E7-41AF-93EA-C1802FCE3906}" type="presOf" srcId="{3AF79C1D-36CD-41A8-B045-87AF64FFC4AA}" destId="{24F9DD65-C9FC-4610-B2CB-4E9BB9A3AD82}" srcOrd="0" destOrd="0" presId="urn:microsoft.com/office/officeart/2005/8/layout/vList2"/>
    <dgm:cxn modelId="{8E412814-EBC2-4E11-9481-B70C50D41AA3}" type="presOf" srcId="{85707FD9-C872-496D-BD36-C310BA8236D8}" destId="{C709DFF6-99CD-4A91-B5E9-F58A008181DA}" srcOrd="0" destOrd="0" presId="urn:microsoft.com/office/officeart/2005/8/layout/vList2"/>
    <dgm:cxn modelId="{A606589E-05F5-4777-BEB4-2EBC66CD95BD}" srcId="{3AF79C1D-36CD-41A8-B045-87AF64FFC4AA}" destId="{37A93FC8-4591-4309-8E35-551854561C0B}" srcOrd="1" destOrd="0" parTransId="{96B03918-6B93-47C1-A306-903CE47415EA}" sibTransId="{F452D951-25A3-4EA7-8832-BA0D46A47CC0}"/>
    <dgm:cxn modelId="{CD33D8F6-0EDE-4710-BCB6-216912D9D325}" type="presOf" srcId="{E90909CD-6A5D-4FBA-9BA1-930198A37742}" destId="{C709DFF6-99CD-4A91-B5E9-F58A008181DA}" srcOrd="0" destOrd="2" presId="urn:microsoft.com/office/officeart/2005/8/layout/vList2"/>
    <dgm:cxn modelId="{5377B7DE-638B-4513-8CCF-51C241832A49}" srcId="{D0CF024E-3848-4149-A1F9-D80B0EBDCF7C}" destId="{7D99A50D-E081-4ACA-8040-6D12360D36B9}" srcOrd="2" destOrd="0" parTransId="{317BEC34-B4BB-4823-9508-B0825DDEA30A}" sibTransId="{E8BEAA78-8B84-4E10-923E-86791146C045}"/>
    <dgm:cxn modelId="{BFD29A14-E8E6-44B7-96BB-F932AE7B7E9B}" srcId="{F0735D14-7CD4-4CEF-9395-9355D436359F}" destId="{630BD7E7-535B-4769-8E20-6D02AD352293}" srcOrd="2" destOrd="0" parTransId="{264C1D40-7710-4590-B4F6-183032382444}" sibTransId="{00891047-7A28-4933-A9BE-D2B889027AE2}"/>
    <dgm:cxn modelId="{B75B6A4F-1C59-4B75-B0A2-DB7F8620C89D}" srcId="{D0CF024E-3848-4149-A1F9-D80B0EBDCF7C}" destId="{7A2EF072-3DE3-4C8A-9E22-8EB9C1117927}" srcOrd="1" destOrd="0" parTransId="{1E12581C-32BC-43A4-801A-534E49A81884}" sibTransId="{9F31F6BB-3E93-421B-B2D2-C3E8463D19D2}"/>
    <dgm:cxn modelId="{C4F28AF6-6334-4ED6-B5E5-27AAFDB7E744}" srcId="{3AF79C1D-36CD-41A8-B045-87AF64FFC4AA}" destId="{85707FD9-C872-496D-BD36-C310BA8236D8}" srcOrd="0" destOrd="0" parTransId="{0905BF22-980C-4E91-A891-2F7A9AE2FB3D}" sibTransId="{CE80D2CE-FEFB-47AE-8EF5-88439BEB560F}"/>
    <dgm:cxn modelId="{A42F5DCF-57C3-4687-BCBE-2CBA72546FB7}" srcId="{F0735D14-7CD4-4CEF-9395-9355D436359F}" destId="{D0CF024E-3848-4149-A1F9-D80B0EBDCF7C}" srcOrd="1" destOrd="0" parTransId="{E7806F62-655D-404F-A29F-D655DE1AB640}" sibTransId="{12A4BB19-632C-4604-B5D8-1C4ED8D518D8}"/>
    <dgm:cxn modelId="{EC704152-AA6F-4773-BA51-599532EBB1A5}" type="presOf" srcId="{7A2EF072-3DE3-4C8A-9E22-8EB9C1117927}" destId="{09E0FF06-207B-470C-8EDD-A44D0119FD91}" srcOrd="0" destOrd="1" presId="urn:microsoft.com/office/officeart/2005/8/layout/vList2"/>
    <dgm:cxn modelId="{50612602-FDA9-4C2D-831A-E973D499FBE9}" srcId="{3AF79C1D-36CD-41A8-B045-87AF64FFC4AA}" destId="{E90909CD-6A5D-4FBA-9BA1-930198A37742}" srcOrd="2" destOrd="0" parTransId="{9613BDCD-7F6D-4EE8-AD80-A00BF592F153}" sibTransId="{3A02D093-A03F-46D9-ACA7-FA63268C8AAB}"/>
    <dgm:cxn modelId="{73932A06-4EF7-4B1F-8BA1-4001DB146308}" srcId="{630BD7E7-535B-4769-8E20-6D02AD352293}" destId="{30C3B4ED-9FC7-4083-972A-0C92778D5E51}" srcOrd="0" destOrd="0" parTransId="{12D47602-88FA-44E3-A06E-7A11518BA95A}" sibTransId="{57E672CC-BC38-4282-ACD2-5D6AD50DFE03}"/>
    <dgm:cxn modelId="{30246E0B-5ADB-4150-8F4A-DFCCC632D947}" srcId="{D0CF024E-3848-4149-A1F9-D80B0EBDCF7C}" destId="{003603CC-F8FD-4FB1-BA9E-C664DB14D7DD}" srcOrd="0" destOrd="0" parTransId="{CD40FAF2-0E73-424C-8845-591D0319B147}" sibTransId="{184CD324-0896-4ED3-AA47-99C29407898B}"/>
    <dgm:cxn modelId="{3810F781-A51B-44BE-B624-7C4BBBE62086}" type="presOf" srcId="{003603CC-F8FD-4FB1-BA9E-C664DB14D7DD}" destId="{09E0FF06-207B-470C-8EDD-A44D0119FD91}" srcOrd="0" destOrd="0" presId="urn:microsoft.com/office/officeart/2005/8/layout/vList2"/>
    <dgm:cxn modelId="{C65AFB75-A5F3-427B-B656-31CC7AB0C1E0}" type="presOf" srcId="{44B83670-68E2-46F6-AAAF-77A27B14F20A}" destId="{E32F212F-9465-4BCA-A4E7-4ED6EEB405BC}" srcOrd="0" destOrd="0" presId="urn:microsoft.com/office/officeart/2005/8/layout/vList2"/>
    <dgm:cxn modelId="{8FCC99BE-FA3D-40FC-97C2-EF4DF4D4762A}" srcId="{D0CF024E-3848-4149-A1F9-D80B0EBDCF7C}" destId="{B3EF8C3F-2840-4B21-8C39-3FB7DA478E89}" srcOrd="3" destOrd="0" parTransId="{B6C5B4C4-22D6-4A4D-892A-C2CA41A1A2E7}" sibTransId="{F9005DAF-4C93-4D78-AF35-7FA91928032D}"/>
    <dgm:cxn modelId="{3786ADF0-E124-4EBA-B2B2-99C71E984B4D}" type="presOf" srcId="{30C3B4ED-9FC7-4083-972A-0C92778D5E51}" destId="{35CC1C7C-AC1D-4387-8430-97550318F042}" srcOrd="0" destOrd="0" presId="urn:microsoft.com/office/officeart/2005/8/layout/vList2"/>
    <dgm:cxn modelId="{C189C9B8-8391-44B3-8D86-195F716E8E25}" type="presOf" srcId="{B3EF8C3F-2840-4B21-8C39-3FB7DA478E89}" destId="{09E0FF06-207B-470C-8EDD-A44D0119FD91}" srcOrd="0" destOrd="3" presId="urn:microsoft.com/office/officeart/2005/8/layout/vList2"/>
    <dgm:cxn modelId="{D6B1EAD8-BCBD-44FD-AFE0-CB46AB639B77}" type="presOf" srcId="{37A93FC8-4591-4309-8E35-551854561C0B}" destId="{C709DFF6-99CD-4A91-B5E9-F58A008181DA}" srcOrd="0" destOrd="1" presId="urn:microsoft.com/office/officeart/2005/8/layout/vList2"/>
    <dgm:cxn modelId="{1D143D5E-6BEC-4FE4-BF57-773D10502075}" srcId="{44B83670-68E2-46F6-AAAF-77A27B14F20A}" destId="{1E60979F-A825-4778-8295-43307248AF98}" srcOrd="0" destOrd="0" parTransId="{B94E5A75-A46D-4284-B290-B55ACF649DDF}" sibTransId="{28EA03D0-18C8-443B-8D0F-028E09DC9048}"/>
    <dgm:cxn modelId="{03057310-6AB0-4A09-B6CC-411EA2C0B12E}" type="presOf" srcId="{F0735D14-7CD4-4CEF-9395-9355D436359F}" destId="{37629B67-914F-4E59-A2FB-5FB61A0F8677}" srcOrd="0" destOrd="0" presId="urn:microsoft.com/office/officeart/2005/8/layout/vList2"/>
    <dgm:cxn modelId="{E507D479-5196-4C8C-9075-EB7FDC1D14D5}" type="presParOf" srcId="{37629B67-914F-4E59-A2FB-5FB61A0F8677}" destId="{E32F212F-9465-4BCA-A4E7-4ED6EEB405BC}" srcOrd="0" destOrd="0" presId="urn:microsoft.com/office/officeart/2005/8/layout/vList2"/>
    <dgm:cxn modelId="{97CA7FB0-E5B6-4137-B0F7-47E950F61357}" type="presParOf" srcId="{37629B67-914F-4E59-A2FB-5FB61A0F8677}" destId="{D1EB5F10-AA9C-4F81-8E89-D98C78E7018C}" srcOrd="1" destOrd="0" presId="urn:microsoft.com/office/officeart/2005/8/layout/vList2"/>
    <dgm:cxn modelId="{C585806A-5243-43EC-9B61-AE9CE2831A4C}" type="presParOf" srcId="{37629B67-914F-4E59-A2FB-5FB61A0F8677}" destId="{E6D32164-19D9-45E4-91A9-5A947B5BA07F}" srcOrd="2" destOrd="0" presId="urn:microsoft.com/office/officeart/2005/8/layout/vList2"/>
    <dgm:cxn modelId="{BD61810E-550E-4474-9C86-A49DA98FFDA9}" type="presParOf" srcId="{37629B67-914F-4E59-A2FB-5FB61A0F8677}" destId="{09E0FF06-207B-470C-8EDD-A44D0119FD91}" srcOrd="3" destOrd="0" presId="urn:microsoft.com/office/officeart/2005/8/layout/vList2"/>
    <dgm:cxn modelId="{F1817474-26A7-4B12-99E2-E4797493DE0F}" type="presParOf" srcId="{37629B67-914F-4E59-A2FB-5FB61A0F8677}" destId="{1AAEEEDA-1C5F-43C5-9D45-707B98AAF7B9}" srcOrd="4" destOrd="0" presId="urn:microsoft.com/office/officeart/2005/8/layout/vList2"/>
    <dgm:cxn modelId="{A943ACFD-71CE-43D8-B22C-A6A4374C80CA}" type="presParOf" srcId="{37629B67-914F-4E59-A2FB-5FB61A0F8677}" destId="{35CC1C7C-AC1D-4387-8430-97550318F042}" srcOrd="5" destOrd="0" presId="urn:microsoft.com/office/officeart/2005/8/layout/vList2"/>
    <dgm:cxn modelId="{E510E15C-5D40-4951-B7FD-CBC3E3D3D4A6}" type="presParOf" srcId="{37629B67-914F-4E59-A2FB-5FB61A0F8677}" destId="{24F9DD65-C9FC-4610-B2CB-4E9BB9A3AD82}" srcOrd="6" destOrd="0" presId="urn:microsoft.com/office/officeart/2005/8/layout/vList2"/>
    <dgm:cxn modelId="{D85F2F0E-6508-41C1-9125-B5BD956349BC}" type="presParOf" srcId="{37629B67-914F-4E59-A2FB-5FB61A0F8677}" destId="{C709DFF6-99CD-4A91-B5E9-F58A008181D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9651E3-36F1-44B5-84CC-077976BAB1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0C1C566-7506-4692-B3AC-0F8B06413B02}">
      <dgm:prSet phldrT="[Metin]"/>
      <dgm:spPr/>
      <dgm:t>
        <a:bodyPr/>
        <a:lstStyle/>
        <a:p>
          <a:r>
            <a:rPr lang="tr-TR" dirty="0"/>
            <a:t>Türk Dili Edebiyatı-Sosyal Bilimler 1 Testi-40 soru</a:t>
          </a:r>
        </a:p>
      </dgm:t>
    </dgm:pt>
    <dgm:pt modelId="{23E468FC-BFC6-4BD0-9D45-B3568C4CA3F4}" type="parTrans" cxnId="{6DF40D1B-4F8E-4A30-A635-3DCF3EA22DA5}">
      <dgm:prSet/>
      <dgm:spPr/>
      <dgm:t>
        <a:bodyPr/>
        <a:lstStyle/>
        <a:p>
          <a:endParaRPr lang="tr-TR"/>
        </a:p>
      </dgm:t>
    </dgm:pt>
    <dgm:pt modelId="{50C98D9A-7BE2-47C2-A6E8-CC60F86A9094}" type="sibTrans" cxnId="{6DF40D1B-4F8E-4A30-A635-3DCF3EA22DA5}">
      <dgm:prSet/>
      <dgm:spPr/>
      <dgm:t>
        <a:bodyPr/>
        <a:lstStyle/>
        <a:p>
          <a:endParaRPr lang="tr-TR"/>
        </a:p>
      </dgm:t>
    </dgm:pt>
    <dgm:pt modelId="{9820FDBB-9497-4934-873B-2E3B75E770E4}">
      <dgm:prSet phldrT="[Metin]"/>
      <dgm:spPr/>
      <dgm:t>
        <a:bodyPr/>
        <a:lstStyle/>
        <a:p>
          <a:r>
            <a:rPr lang="tr-TR" dirty="0"/>
            <a:t>Edebiyat 24 soru</a:t>
          </a:r>
        </a:p>
      </dgm:t>
    </dgm:pt>
    <dgm:pt modelId="{054F9BD0-1EB1-4AE5-9FC2-A4F7268F1AD5}" type="parTrans" cxnId="{230452E6-D680-49FE-B2E7-64F035C53520}">
      <dgm:prSet/>
      <dgm:spPr/>
      <dgm:t>
        <a:bodyPr/>
        <a:lstStyle/>
        <a:p>
          <a:endParaRPr lang="tr-TR"/>
        </a:p>
      </dgm:t>
    </dgm:pt>
    <dgm:pt modelId="{FEA665AB-E5F2-4F19-89DC-8B46C0A1824B}" type="sibTrans" cxnId="{230452E6-D680-49FE-B2E7-64F035C53520}">
      <dgm:prSet/>
      <dgm:spPr/>
      <dgm:t>
        <a:bodyPr/>
        <a:lstStyle/>
        <a:p>
          <a:endParaRPr lang="tr-TR"/>
        </a:p>
      </dgm:t>
    </dgm:pt>
    <dgm:pt modelId="{557679CD-2474-4686-95A9-4C486034D401}">
      <dgm:prSet phldrT="[Metin]"/>
      <dgm:spPr/>
      <dgm:t>
        <a:bodyPr/>
        <a:lstStyle/>
        <a:p>
          <a:r>
            <a:rPr lang="tr-TR" dirty="0"/>
            <a:t>Fen Bilimleri Testi-40 soru</a:t>
          </a:r>
        </a:p>
      </dgm:t>
    </dgm:pt>
    <dgm:pt modelId="{5586DC0F-EAA0-407B-9F00-3529E02C5094}" type="parTrans" cxnId="{0966D860-7200-48FB-A5F5-22874F993509}">
      <dgm:prSet/>
      <dgm:spPr/>
      <dgm:t>
        <a:bodyPr/>
        <a:lstStyle/>
        <a:p>
          <a:endParaRPr lang="tr-TR"/>
        </a:p>
      </dgm:t>
    </dgm:pt>
    <dgm:pt modelId="{4234996F-AA92-4262-974E-B587954EFF6B}" type="sibTrans" cxnId="{0966D860-7200-48FB-A5F5-22874F993509}">
      <dgm:prSet/>
      <dgm:spPr/>
      <dgm:t>
        <a:bodyPr/>
        <a:lstStyle/>
        <a:p>
          <a:endParaRPr lang="tr-TR"/>
        </a:p>
      </dgm:t>
    </dgm:pt>
    <dgm:pt modelId="{024FFA18-417D-49B5-9A28-43EDD39DF131}">
      <dgm:prSet phldrT="[Metin]"/>
      <dgm:spPr/>
      <dgm:t>
        <a:bodyPr/>
        <a:lstStyle/>
        <a:p>
          <a:r>
            <a:rPr lang="tr-TR" dirty="0"/>
            <a:t>Fizik 14 soru</a:t>
          </a:r>
        </a:p>
      </dgm:t>
    </dgm:pt>
    <dgm:pt modelId="{46479866-5337-404F-97F6-CBF1247F976E}" type="parTrans" cxnId="{079693CC-B097-481B-8865-E398924D786B}">
      <dgm:prSet/>
      <dgm:spPr/>
      <dgm:t>
        <a:bodyPr/>
        <a:lstStyle/>
        <a:p>
          <a:endParaRPr lang="tr-TR"/>
        </a:p>
      </dgm:t>
    </dgm:pt>
    <dgm:pt modelId="{9204215B-BB07-442D-85D7-E7460C44E04A}" type="sibTrans" cxnId="{079693CC-B097-481B-8865-E398924D786B}">
      <dgm:prSet/>
      <dgm:spPr/>
      <dgm:t>
        <a:bodyPr/>
        <a:lstStyle/>
        <a:p>
          <a:endParaRPr lang="tr-TR"/>
        </a:p>
      </dgm:t>
    </dgm:pt>
    <dgm:pt modelId="{F5BB09D1-247E-42A1-958F-51C5D9DB5DD6}">
      <dgm:prSet phldrT="[Metin]"/>
      <dgm:spPr/>
      <dgm:t>
        <a:bodyPr/>
        <a:lstStyle/>
        <a:p>
          <a:r>
            <a:rPr lang="tr-TR" dirty="0"/>
            <a:t>Tarih 1-10 soru</a:t>
          </a:r>
        </a:p>
      </dgm:t>
    </dgm:pt>
    <dgm:pt modelId="{A05EC3C7-1C92-4FAA-A5CA-B65DA1FF12C7}" type="parTrans" cxnId="{0E244CED-3068-4DE2-B5BD-03BA3C81D1DE}">
      <dgm:prSet/>
      <dgm:spPr/>
      <dgm:t>
        <a:bodyPr/>
        <a:lstStyle/>
        <a:p>
          <a:endParaRPr lang="tr-TR"/>
        </a:p>
      </dgm:t>
    </dgm:pt>
    <dgm:pt modelId="{25DD0819-824E-42C8-B0E0-BEEC85F5F8FA}" type="sibTrans" cxnId="{0E244CED-3068-4DE2-B5BD-03BA3C81D1DE}">
      <dgm:prSet/>
      <dgm:spPr/>
      <dgm:t>
        <a:bodyPr/>
        <a:lstStyle/>
        <a:p>
          <a:endParaRPr lang="tr-TR"/>
        </a:p>
      </dgm:t>
    </dgm:pt>
    <dgm:pt modelId="{50F01AAC-0695-435A-B228-0CFDCCBC3FFE}">
      <dgm:prSet phldrT="[Metin]"/>
      <dgm:spPr/>
      <dgm:t>
        <a:bodyPr/>
        <a:lstStyle/>
        <a:p>
          <a:r>
            <a:rPr lang="tr-TR" dirty="0"/>
            <a:t>Coğrafya 1-6 soru</a:t>
          </a:r>
        </a:p>
      </dgm:t>
    </dgm:pt>
    <dgm:pt modelId="{69C0C2A4-D5E0-44B9-AD8A-91038514F967}" type="parTrans" cxnId="{A528DC56-C0D7-477F-9246-82552BE9737E}">
      <dgm:prSet/>
      <dgm:spPr/>
      <dgm:t>
        <a:bodyPr/>
        <a:lstStyle/>
        <a:p>
          <a:endParaRPr lang="tr-TR"/>
        </a:p>
      </dgm:t>
    </dgm:pt>
    <dgm:pt modelId="{8E7EC356-8F72-46EE-BB66-5988C9ED5559}" type="sibTrans" cxnId="{A528DC56-C0D7-477F-9246-82552BE9737E}">
      <dgm:prSet/>
      <dgm:spPr/>
      <dgm:t>
        <a:bodyPr/>
        <a:lstStyle/>
        <a:p>
          <a:endParaRPr lang="tr-TR"/>
        </a:p>
      </dgm:t>
    </dgm:pt>
    <dgm:pt modelId="{2E300DAD-9CC7-4414-9AE1-431CB7CF94D9}">
      <dgm:prSet phldrT="[Metin]"/>
      <dgm:spPr/>
      <dgm:t>
        <a:bodyPr/>
        <a:lstStyle/>
        <a:p>
          <a:r>
            <a:rPr lang="tr-TR" dirty="0"/>
            <a:t>Kimya 13 soru</a:t>
          </a:r>
        </a:p>
      </dgm:t>
    </dgm:pt>
    <dgm:pt modelId="{C538D09F-3E8E-47D7-ABEF-7F8A76C05E11}" type="parTrans" cxnId="{12D119F0-D6AE-4809-8810-C991B07CB55A}">
      <dgm:prSet/>
      <dgm:spPr/>
      <dgm:t>
        <a:bodyPr/>
        <a:lstStyle/>
        <a:p>
          <a:endParaRPr lang="tr-TR"/>
        </a:p>
      </dgm:t>
    </dgm:pt>
    <dgm:pt modelId="{C936C5C8-1963-4BEB-A193-E2C226841703}" type="sibTrans" cxnId="{12D119F0-D6AE-4809-8810-C991B07CB55A}">
      <dgm:prSet/>
      <dgm:spPr/>
      <dgm:t>
        <a:bodyPr/>
        <a:lstStyle/>
        <a:p>
          <a:endParaRPr lang="tr-TR"/>
        </a:p>
      </dgm:t>
    </dgm:pt>
    <dgm:pt modelId="{FF1661D8-3761-4C9D-B9F2-1B7E5751871E}">
      <dgm:prSet phldrT="[Metin]"/>
      <dgm:spPr/>
      <dgm:t>
        <a:bodyPr/>
        <a:lstStyle/>
        <a:p>
          <a:r>
            <a:rPr lang="tr-TR" dirty="0"/>
            <a:t>Biyoloji 13 soru</a:t>
          </a:r>
        </a:p>
      </dgm:t>
    </dgm:pt>
    <dgm:pt modelId="{545E1BE5-EAAC-44DD-AF46-788FB96DAA58}" type="parTrans" cxnId="{35EB1BAA-5F8E-4E17-A78B-07D548B6C9A0}">
      <dgm:prSet/>
      <dgm:spPr/>
      <dgm:t>
        <a:bodyPr/>
        <a:lstStyle/>
        <a:p>
          <a:endParaRPr lang="tr-TR"/>
        </a:p>
      </dgm:t>
    </dgm:pt>
    <dgm:pt modelId="{7325F79D-1455-41D6-AA12-514A8AA33CBF}" type="sibTrans" cxnId="{35EB1BAA-5F8E-4E17-A78B-07D548B6C9A0}">
      <dgm:prSet/>
      <dgm:spPr/>
      <dgm:t>
        <a:bodyPr/>
        <a:lstStyle/>
        <a:p>
          <a:endParaRPr lang="tr-TR"/>
        </a:p>
      </dgm:t>
    </dgm:pt>
    <dgm:pt modelId="{9849F3C3-2809-4751-BB28-3B6EA2C41707}">
      <dgm:prSet phldrT="[Metin]"/>
      <dgm:spPr/>
      <dgm:t>
        <a:bodyPr/>
        <a:lstStyle/>
        <a:p>
          <a:r>
            <a:rPr lang="tr-TR" dirty="0"/>
            <a:t>Matematik testi-40 soru</a:t>
          </a:r>
        </a:p>
      </dgm:t>
    </dgm:pt>
    <dgm:pt modelId="{16E27214-F8FE-408D-9D35-33B7FEC66E44}" type="parTrans" cxnId="{2270BBB1-2FE4-4A80-9995-F25A113CD072}">
      <dgm:prSet/>
      <dgm:spPr/>
      <dgm:t>
        <a:bodyPr/>
        <a:lstStyle/>
        <a:p>
          <a:endParaRPr lang="tr-TR"/>
        </a:p>
      </dgm:t>
    </dgm:pt>
    <dgm:pt modelId="{9DD2F3E7-3B55-4563-AFCD-E60BC9731E3E}" type="sibTrans" cxnId="{2270BBB1-2FE4-4A80-9995-F25A113CD072}">
      <dgm:prSet/>
      <dgm:spPr/>
      <dgm:t>
        <a:bodyPr/>
        <a:lstStyle/>
        <a:p>
          <a:endParaRPr lang="tr-TR"/>
        </a:p>
      </dgm:t>
    </dgm:pt>
    <dgm:pt modelId="{3B65CDBA-FABB-4002-BB3B-DEE0C82DFFDF}">
      <dgm:prSet/>
      <dgm:spPr/>
      <dgm:t>
        <a:bodyPr/>
        <a:lstStyle/>
        <a:p>
          <a:r>
            <a:rPr lang="tr-TR" dirty="0"/>
            <a:t>Sosyal Bilimler 2 testi-40 soru</a:t>
          </a:r>
        </a:p>
      </dgm:t>
    </dgm:pt>
    <dgm:pt modelId="{FC20D15F-B6C6-4637-B886-245FA83F390B}" type="parTrans" cxnId="{167D4891-5CDF-45AF-8F64-CD3F28B89AB4}">
      <dgm:prSet/>
      <dgm:spPr/>
      <dgm:t>
        <a:bodyPr/>
        <a:lstStyle/>
        <a:p>
          <a:endParaRPr lang="tr-TR"/>
        </a:p>
      </dgm:t>
    </dgm:pt>
    <dgm:pt modelId="{63952846-AF6E-46E1-8317-12B0A36199D5}" type="sibTrans" cxnId="{167D4891-5CDF-45AF-8F64-CD3F28B89AB4}">
      <dgm:prSet/>
      <dgm:spPr/>
      <dgm:t>
        <a:bodyPr/>
        <a:lstStyle/>
        <a:p>
          <a:endParaRPr lang="tr-TR"/>
        </a:p>
      </dgm:t>
    </dgm:pt>
    <dgm:pt modelId="{522929FD-5BD7-44FC-9B20-CFE50FFB5113}">
      <dgm:prSet/>
      <dgm:spPr/>
      <dgm:t>
        <a:bodyPr/>
        <a:lstStyle/>
        <a:p>
          <a:r>
            <a:rPr lang="tr-TR" dirty="0"/>
            <a:t>Tarih 2 -11 soru</a:t>
          </a:r>
        </a:p>
      </dgm:t>
    </dgm:pt>
    <dgm:pt modelId="{A2A6001F-D20C-4FBC-A785-F459B8CDB9B1}" type="parTrans" cxnId="{3467CDEA-96E5-4915-A54E-9C08E3591EEB}">
      <dgm:prSet/>
      <dgm:spPr/>
      <dgm:t>
        <a:bodyPr/>
        <a:lstStyle/>
        <a:p>
          <a:endParaRPr lang="tr-TR"/>
        </a:p>
      </dgm:t>
    </dgm:pt>
    <dgm:pt modelId="{B018BE68-AD9B-41E7-8CC2-C9CBFB4A1F8B}" type="sibTrans" cxnId="{3467CDEA-96E5-4915-A54E-9C08E3591EEB}">
      <dgm:prSet/>
      <dgm:spPr/>
      <dgm:t>
        <a:bodyPr/>
        <a:lstStyle/>
        <a:p>
          <a:endParaRPr lang="tr-TR"/>
        </a:p>
      </dgm:t>
    </dgm:pt>
    <dgm:pt modelId="{F1FAD665-6941-4B4D-BCD8-A0261639BA5B}">
      <dgm:prSet/>
      <dgm:spPr/>
      <dgm:t>
        <a:bodyPr/>
        <a:lstStyle/>
        <a:p>
          <a:r>
            <a:rPr lang="tr-TR" dirty="0"/>
            <a:t>Coğrafya 2-11 soru</a:t>
          </a:r>
        </a:p>
      </dgm:t>
    </dgm:pt>
    <dgm:pt modelId="{48ACA452-7C95-4E7C-8E0A-B2BBB5BCEA6B}" type="parTrans" cxnId="{E7E15A2B-2789-418C-8DFE-455BA4429D33}">
      <dgm:prSet/>
      <dgm:spPr/>
      <dgm:t>
        <a:bodyPr/>
        <a:lstStyle/>
        <a:p>
          <a:endParaRPr lang="tr-TR"/>
        </a:p>
      </dgm:t>
    </dgm:pt>
    <dgm:pt modelId="{B6CB3016-F0CE-4CF7-91F9-E1CE69A9F398}" type="sibTrans" cxnId="{E7E15A2B-2789-418C-8DFE-455BA4429D33}">
      <dgm:prSet/>
      <dgm:spPr/>
      <dgm:t>
        <a:bodyPr/>
        <a:lstStyle/>
        <a:p>
          <a:endParaRPr lang="tr-TR"/>
        </a:p>
      </dgm:t>
    </dgm:pt>
    <dgm:pt modelId="{9C44E70C-3678-423C-97AF-7D1FB26F2C43}">
      <dgm:prSet/>
      <dgm:spPr/>
      <dgm:t>
        <a:bodyPr/>
        <a:lstStyle/>
        <a:p>
          <a:r>
            <a:rPr lang="tr-TR" dirty="0"/>
            <a:t>Felsefe grubu(</a:t>
          </a:r>
          <a:r>
            <a:rPr lang="tr-TR" dirty="0" err="1"/>
            <a:t>Psikoloji,Sosyoloji,Mantık</a:t>
          </a:r>
          <a:r>
            <a:rPr lang="tr-TR" dirty="0"/>
            <a:t>, Felsefe )-12 soru</a:t>
          </a:r>
        </a:p>
      </dgm:t>
    </dgm:pt>
    <dgm:pt modelId="{92D48663-F796-4869-B20B-E3D310639733}" type="parTrans" cxnId="{DB35DE07-2080-48A9-AC65-F0973BA45726}">
      <dgm:prSet/>
      <dgm:spPr/>
      <dgm:t>
        <a:bodyPr/>
        <a:lstStyle/>
        <a:p>
          <a:endParaRPr lang="tr-TR"/>
        </a:p>
      </dgm:t>
    </dgm:pt>
    <dgm:pt modelId="{02CA0EE2-544C-41E6-A1F8-EA94947F12CA}" type="sibTrans" cxnId="{DB35DE07-2080-48A9-AC65-F0973BA45726}">
      <dgm:prSet/>
      <dgm:spPr/>
      <dgm:t>
        <a:bodyPr/>
        <a:lstStyle/>
        <a:p>
          <a:endParaRPr lang="tr-TR"/>
        </a:p>
      </dgm:t>
    </dgm:pt>
    <dgm:pt modelId="{206FEB27-08F5-451A-9072-849AEB56B067}">
      <dgm:prSet/>
      <dgm:spPr/>
      <dgm:t>
        <a:bodyPr/>
        <a:lstStyle/>
        <a:p>
          <a:r>
            <a:rPr lang="tr-TR" dirty="0"/>
            <a:t>Din Kültürü ve Ahlak Bİlgisi-6 soru</a:t>
          </a:r>
        </a:p>
      </dgm:t>
    </dgm:pt>
    <dgm:pt modelId="{E6FEF916-89C7-400A-9C07-5BB75C4C5C05}" type="parTrans" cxnId="{25C5A0CB-6B47-4033-A0FB-E8DAF21D3113}">
      <dgm:prSet/>
      <dgm:spPr/>
      <dgm:t>
        <a:bodyPr/>
        <a:lstStyle/>
        <a:p>
          <a:endParaRPr lang="tr-TR"/>
        </a:p>
      </dgm:t>
    </dgm:pt>
    <dgm:pt modelId="{32D97C76-890C-4CF3-AD58-AD7418A04DAA}" type="sibTrans" cxnId="{25C5A0CB-6B47-4033-A0FB-E8DAF21D3113}">
      <dgm:prSet/>
      <dgm:spPr/>
      <dgm:t>
        <a:bodyPr/>
        <a:lstStyle/>
        <a:p>
          <a:endParaRPr lang="tr-TR"/>
        </a:p>
      </dgm:t>
    </dgm:pt>
    <dgm:pt modelId="{1AA8F703-C77F-47E0-BA9B-A63C127A70DA}">
      <dgm:prSet/>
      <dgm:spPr/>
      <dgm:t>
        <a:bodyPr/>
        <a:lstStyle/>
        <a:p>
          <a:r>
            <a:rPr lang="tr-TR" dirty="0"/>
            <a:t>Yabancı Dil Testi-80 soru</a:t>
          </a:r>
        </a:p>
      </dgm:t>
    </dgm:pt>
    <dgm:pt modelId="{64379192-AEC6-4AE4-AFF7-35D03BD21904}" type="parTrans" cxnId="{AF93EBF0-1051-4F77-A537-BF062E661E28}">
      <dgm:prSet/>
      <dgm:spPr/>
      <dgm:t>
        <a:bodyPr/>
        <a:lstStyle/>
        <a:p>
          <a:endParaRPr lang="tr-TR"/>
        </a:p>
      </dgm:t>
    </dgm:pt>
    <dgm:pt modelId="{D87E7630-F464-496B-A62C-653227F127B2}" type="sibTrans" cxnId="{AF93EBF0-1051-4F77-A537-BF062E661E28}">
      <dgm:prSet/>
      <dgm:spPr/>
      <dgm:t>
        <a:bodyPr/>
        <a:lstStyle/>
        <a:p>
          <a:endParaRPr lang="tr-TR"/>
        </a:p>
      </dgm:t>
    </dgm:pt>
    <dgm:pt modelId="{6B959096-4181-40C6-8899-4AE2E7B2BD15}" type="pres">
      <dgm:prSet presAssocID="{889651E3-36F1-44B5-84CC-077976BAB10D}" presName="linear" presStyleCnt="0">
        <dgm:presLayoutVars>
          <dgm:animLvl val="lvl"/>
          <dgm:resizeHandles val="exact"/>
        </dgm:presLayoutVars>
      </dgm:prSet>
      <dgm:spPr/>
      <dgm:t>
        <a:bodyPr/>
        <a:lstStyle/>
        <a:p>
          <a:endParaRPr lang="tr-TR"/>
        </a:p>
      </dgm:t>
    </dgm:pt>
    <dgm:pt modelId="{D0CA44E5-8A3C-40F0-A067-F9AF7B353373}" type="pres">
      <dgm:prSet presAssocID="{C0C1C566-7506-4692-B3AC-0F8B06413B02}" presName="parentText" presStyleLbl="node1" presStyleIdx="0" presStyleCnt="5">
        <dgm:presLayoutVars>
          <dgm:chMax val="0"/>
          <dgm:bulletEnabled val="1"/>
        </dgm:presLayoutVars>
      </dgm:prSet>
      <dgm:spPr/>
      <dgm:t>
        <a:bodyPr/>
        <a:lstStyle/>
        <a:p>
          <a:endParaRPr lang="tr-TR"/>
        </a:p>
      </dgm:t>
    </dgm:pt>
    <dgm:pt modelId="{100B55CF-F30F-48D9-84E1-98173F96E1B7}" type="pres">
      <dgm:prSet presAssocID="{C0C1C566-7506-4692-B3AC-0F8B06413B02}" presName="childText" presStyleLbl="revTx" presStyleIdx="0" presStyleCnt="3">
        <dgm:presLayoutVars>
          <dgm:bulletEnabled val="1"/>
        </dgm:presLayoutVars>
      </dgm:prSet>
      <dgm:spPr/>
      <dgm:t>
        <a:bodyPr/>
        <a:lstStyle/>
        <a:p>
          <a:endParaRPr lang="tr-TR"/>
        </a:p>
      </dgm:t>
    </dgm:pt>
    <dgm:pt modelId="{C093DC73-2FDD-4815-9C81-5EB8008E20D7}" type="pres">
      <dgm:prSet presAssocID="{557679CD-2474-4686-95A9-4C486034D401}" presName="parentText" presStyleLbl="node1" presStyleIdx="1" presStyleCnt="5">
        <dgm:presLayoutVars>
          <dgm:chMax val="0"/>
          <dgm:bulletEnabled val="1"/>
        </dgm:presLayoutVars>
      </dgm:prSet>
      <dgm:spPr/>
      <dgm:t>
        <a:bodyPr/>
        <a:lstStyle/>
        <a:p>
          <a:endParaRPr lang="tr-TR"/>
        </a:p>
      </dgm:t>
    </dgm:pt>
    <dgm:pt modelId="{49AD7527-B5FE-4AB1-A28E-FDE3982D4B96}" type="pres">
      <dgm:prSet presAssocID="{557679CD-2474-4686-95A9-4C486034D401}" presName="childText" presStyleLbl="revTx" presStyleIdx="1" presStyleCnt="3">
        <dgm:presLayoutVars>
          <dgm:bulletEnabled val="1"/>
        </dgm:presLayoutVars>
      </dgm:prSet>
      <dgm:spPr/>
      <dgm:t>
        <a:bodyPr/>
        <a:lstStyle/>
        <a:p>
          <a:endParaRPr lang="tr-TR"/>
        </a:p>
      </dgm:t>
    </dgm:pt>
    <dgm:pt modelId="{6585A57B-D04E-4CE6-966D-ADD620E975BD}" type="pres">
      <dgm:prSet presAssocID="{9849F3C3-2809-4751-BB28-3B6EA2C41707}" presName="parentText" presStyleLbl="node1" presStyleIdx="2" presStyleCnt="5">
        <dgm:presLayoutVars>
          <dgm:chMax val="0"/>
          <dgm:bulletEnabled val="1"/>
        </dgm:presLayoutVars>
      </dgm:prSet>
      <dgm:spPr/>
      <dgm:t>
        <a:bodyPr/>
        <a:lstStyle/>
        <a:p>
          <a:endParaRPr lang="tr-TR"/>
        </a:p>
      </dgm:t>
    </dgm:pt>
    <dgm:pt modelId="{93C29A91-C427-4040-92CC-091D95946E31}" type="pres">
      <dgm:prSet presAssocID="{9DD2F3E7-3B55-4563-AFCD-E60BC9731E3E}" presName="spacer" presStyleCnt="0"/>
      <dgm:spPr/>
    </dgm:pt>
    <dgm:pt modelId="{A4C3EA28-E7D3-474E-B172-1C601E7A02CA}" type="pres">
      <dgm:prSet presAssocID="{3B65CDBA-FABB-4002-BB3B-DEE0C82DFFDF}" presName="parentText" presStyleLbl="node1" presStyleIdx="3" presStyleCnt="5">
        <dgm:presLayoutVars>
          <dgm:chMax val="0"/>
          <dgm:bulletEnabled val="1"/>
        </dgm:presLayoutVars>
      </dgm:prSet>
      <dgm:spPr/>
      <dgm:t>
        <a:bodyPr/>
        <a:lstStyle/>
        <a:p>
          <a:endParaRPr lang="tr-TR"/>
        </a:p>
      </dgm:t>
    </dgm:pt>
    <dgm:pt modelId="{E882CA9B-ED68-4B79-BCC3-BFD6A61DAFFA}" type="pres">
      <dgm:prSet presAssocID="{3B65CDBA-FABB-4002-BB3B-DEE0C82DFFDF}" presName="childText" presStyleLbl="revTx" presStyleIdx="2" presStyleCnt="3">
        <dgm:presLayoutVars>
          <dgm:bulletEnabled val="1"/>
        </dgm:presLayoutVars>
      </dgm:prSet>
      <dgm:spPr/>
      <dgm:t>
        <a:bodyPr/>
        <a:lstStyle/>
        <a:p>
          <a:endParaRPr lang="tr-TR"/>
        </a:p>
      </dgm:t>
    </dgm:pt>
    <dgm:pt modelId="{64042984-84F7-4946-8754-CEF49B70CFA0}" type="pres">
      <dgm:prSet presAssocID="{1AA8F703-C77F-47E0-BA9B-A63C127A70DA}" presName="parentText" presStyleLbl="node1" presStyleIdx="4" presStyleCnt="5">
        <dgm:presLayoutVars>
          <dgm:chMax val="0"/>
          <dgm:bulletEnabled val="1"/>
        </dgm:presLayoutVars>
      </dgm:prSet>
      <dgm:spPr/>
      <dgm:t>
        <a:bodyPr/>
        <a:lstStyle/>
        <a:p>
          <a:endParaRPr lang="tr-TR"/>
        </a:p>
      </dgm:t>
    </dgm:pt>
  </dgm:ptLst>
  <dgm:cxnLst>
    <dgm:cxn modelId="{0966D860-7200-48FB-A5F5-22874F993509}" srcId="{889651E3-36F1-44B5-84CC-077976BAB10D}" destId="{557679CD-2474-4686-95A9-4C486034D401}" srcOrd="1" destOrd="0" parTransId="{5586DC0F-EAA0-407B-9F00-3529E02C5094}" sibTransId="{4234996F-AA92-4262-974E-B587954EFF6B}"/>
    <dgm:cxn modelId="{DB35DE07-2080-48A9-AC65-F0973BA45726}" srcId="{3B65CDBA-FABB-4002-BB3B-DEE0C82DFFDF}" destId="{9C44E70C-3678-423C-97AF-7D1FB26F2C43}" srcOrd="2" destOrd="0" parTransId="{92D48663-F796-4869-B20B-E3D310639733}" sibTransId="{02CA0EE2-544C-41E6-A1F8-EA94947F12CA}"/>
    <dgm:cxn modelId="{A290AF29-25E2-4152-9FA1-E517F05DF089}" type="presOf" srcId="{024FFA18-417D-49B5-9A28-43EDD39DF131}" destId="{49AD7527-B5FE-4AB1-A28E-FDE3982D4B96}" srcOrd="0" destOrd="0" presId="urn:microsoft.com/office/officeart/2005/8/layout/vList2"/>
    <dgm:cxn modelId="{3FE767B4-C2A9-4BF9-9589-7C727E5480A9}" type="presOf" srcId="{9849F3C3-2809-4751-BB28-3B6EA2C41707}" destId="{6585A57B-D04E-4CE6-966D-ADD620E975BD}" srcOrd="0" destOrd="0" presId="urn:microsoft.com/office/officeart/2005/8/layout/vList2"/>
    <dgm:cxn modelId="{B5AC7F22-FB47-41EB-83F9-C332F21109C1}" type="presOf" srcId="{50F01AAC-0695-435A-B228-0CFDCCBC3FFE}" destId="{100B55CF-F30F-48D9-84E1-98173F96E1B7}" srcOrd="0" destOrd="2" presId="urn:microsoft.com/office/officeart/2005/8/layout/vList2"/>
    <dgm:cxn modelId="{74200C40-655C-4B40-A11A-C93A4C8CAB36}" type="presOf" srcId="{889651E3-36F1-44B5-84CC-077976BAB10D}" destId="{6B959096-4181-40C6-8899-4AE2E7B2BD15}" srcOrd="0" destOrd="0" presId="urn:microsoft.com/office/officeart/2005/8/layout/vList2"/>
    <dgm:cxn modelId="{E61E9C45-C255-482E-B8A1-48134A87FD53}" type="presOf" srcId="{9C44E70C-3678-423C-97AF-7D1FB26F2C43}" destId="{E882CA9B-ED68-4B79-BCC3-BFD6A61DAFFA}" srcOrd="0" destOrd="2" presId="urn:microsoft.com/office/officeart/2005/8/layout/vList2"/>
    <dgm:cxn modelId="{2B69EC44-8AF4-41C3-8B60-F1588263BFF5}" type="presOf" srcId="{522929FD-5BD7-44FC-9B20-CFE50FFB5113}" destId="{E882CA9B-ED68-4B79-BCC3-BFD6A61DAFFA}" srcOrd="0" destOrd="0" presId="urn:microsoft.com/office/officeart/2005/8/layout/vList2"/>
    <dgm:cxn modelId="{230452E6-D680-49FE-B2E7-64F035C53520}" srcId="{C0C1C566-7506-4692-B3AC-0F8B06413B02}" destId="{9820FDBB-9497-4934-873B-2E3B75E770E4}" srcOrd="0" destOrd="0" parTransId="{054F9BD0-1EB1-4AE5-9FC2-A4F7268F1AD5}" sibTransId="{FEA665AB-E5F2-4F19-89DC-8B46C0A1824B}"/>
    <dgm:cxn modelId="{631D6FE3-C04C-48E4-9F87-FEE35794A265}" type="presOf" srcId="{557679CD-2474-4686-95A9-4C486034D401}" destId="{C093DC73-2FDD-4815-9C81-5EB8008E20D7}" srcOrd="0" destOrd="0" presId="urn:microsoft.com/office/officeart/2005/8/layout/vList2"/>
    <dgm:cxn modelId="{18D8653F-010D-4E3C-B1E1-5554895187C3}" type="presOf" srcId="{FF1661D8-3761-4C9D-B9F2-1B7E5751871E}" destId="{49AD7527-B5FE-4AB1-A28E-FDE3982D4B96}" srcOrd="0" destOrd="2" presId="urn:microsoft.com/office/officeart/2005/8/layout/vList2"/>
    <dgm:cxn modelId="{FC383EAB-05BD-4447-AA80-E85510B1E231}" type="presOf" srcId="{3B65CDBA-FABB-4002-BB3B-DEE0C82DFFDF}" destId="{A4C3EA28-E7D3-474E-B172-1C601E7A02CA}" srcOrd="0" destOrd="0" presId="urn:microsoft.com/office/officeart/2005/8/layout/vList2"/>
    <dgm:cxn modelId="{6DF40D1B-4F8E-4A30-A635-3DCF3EA22DA5}" srcId="{889651E3-36F1-44B5-84CC-077976BAB10D}" destId="{C0C1C566-7506-4692-B3AC-0F8B06413B02}" srcOrd="0" destOrd="0" parTransId="{23E468FC-BFC6-4BD0-9D45-B3568C4CA3F4}" sibTransId="{50C98D9A-7BE2-47C2-A6E8-CC60F86A9094}"/>
    <dgm:cxn modelId="{7430FF69-255C-4EB5-9CC0-EB6D74561DA6}" type="presOf" srcId="{F1FAD665-6941-4B4D-BCD8-A0261639BA5B}" destId="{E882CA9B-ED68-4B79-BCC3-BFD6A61DAFFA}" srcOrd="0" destOrd="1" presId="urn:microsoft.com/office/officeart/2005/8/layout/vList2"/>
    <dgm:cxn modelId="{B9C99AE7-D3F5-4BB7-80ED-04482DAD4668}" type="presOf" srcId="{206FEB27-08F5-451A-9072-849AEB56B067}" destId="{E882CA9B-ED68-4B79-BCC3-BFD6A61DAFFA}" srcOrd="0" destOrd="3" presId="urn:microsoft.com/office/officeart/2005/8/layout/vList2"/>
    <dgm:cxn modelId="{3315FA1C-225A-49AE-AC70-49551CF5B105}" type="presOf" srcId="{9820FDBB-9497-4934-873B-2E3B75E770E4}" destId="{100B55CF-F30F-48D9-84E1-98173F96E1B7}" srcOrd="0" destOrd="0" presId="urn:microsoft.com/office/officeart/2005/8/layout/vList2"/>
    <dgm:cxn modelId="{2270BBB1-2FE4-4A80-9995-F25A113CD072}" srcId="{889651E3-36F1-44B5-84CC-077976BAB10D}" destId="{9849F3C3-2809-4751-BB28-3B6EA2C41707}" srcOrd="2" destOrd="0" parTransId="{16E27214-F8FE-408D-9D35-33B7FEC66E44}" sibTransId="{9DD2F3E7-3B55-4563-AFCD-E60BC9731E3E}"/>
    <dgm:cxn modelId="{12D119F0-D6AE-4809-8810-C991B07CB55A}" srcId="{557679CD-2474-4686-95A9-4C486034D401}" destId="{2E300DAD-9CC7-4414-9AE1-431CB7CF94D9}" srcOrd="1" destOrd="0" parTransId="{C538D09F-3E8E-47D7-ABEF-7F8A76C05E11}" sibTransId="{C936C5C8-1963-4BEB-A193-E2C226841703}"/>
    <dgm:cxn modelId="{079693CC-B097-481B-8865-E398924D786B}" srcId="{557679CD-2474-4686-95A9-4C486034D401}" destId="{024FFA18-417D-49B5-9A28-43EDD39DF131}" srcOrd="0" destOrd="0" parTransId="{46479866-5337-404F-97F6-CBF1247F976E}" sibTransId="{9204215B-BB07-442D-85D7-E7460C44E04A}"/>
    <dgm:cxn modelId="{167D4891-5CDF-45AF-8F64-CD3F28B89AB4}" srcId="{889651E3-36F1-44B5-84CC-077976BAB10D}" destId="{3B65CDBA-FABB-4002-BB3B-DEE0C82DFFDF}" srcOrd="3" destOrd="0" parTransId="{FC20D15F-B6C6-4637-B886-245FA83F390B}" sibTransId="{63952846-AF6E-46E1-8317-12B0A36199D5}"/>
    <dgm:cxn modelId="{05B930EE-0E69-4759-B3C6-38AE55E16046}" type="presOf" srcId="{F5BB09D1-247E-42A1-958F-51C5D9DB5DD6}" destId="{100B55CF-F30F-48D9-84E1-98173F96E1B7}" srcOrd="0" destOrd="1" presId="urn:microsoft.com/office/officeart/2005/8/layout/vList2"/>
    <dgm:cxn modelId="{88AF355A-ABD7-4CCC-B813-D0F20F01EF75}" type="presOf" srcId="{1AA8F703-C77F-47E0-BA9B-A63C127A70DA}" destId="{64042984-84F7-4946-8754-CEF49B70CFA0}" srcOrd="0" destOrd="0" presId="urn:microsoft.com/office/officeart/2005/8/layout/vList2"/>
    <dgm:cxn modelId="{35EB1BAA-5F8E-4E17-A78B-07D548B6C9A0}" srcId="{557679CD-2474-4686-95A9-4C486034D401}" destId="{FF1661D8-3761-4C9D-B9F2-1B7E5751871E}" srcOrd="2" destOrd="0" parTransId="{545E1BE5-EAAC-44DD-AF46-788FB96DAA58}" sibTransId="{7325F79D-1455-41D6-AA12-514A8AA33CBF}"/>
    <dgm:cxn modelId="{0E244CED-3068-4DE2-B5BD-03BA3C81D1DE}" srcId="{C0C1C566-7506-4692-B3AC-0F8B06413B02}" destId="{F5BB09D1-247E-42A1-958F-51C5D9DB5DD6}" srcOrd="1" destOrd="0" parTransId="{A05EC3C7-1C92-4FAA-A5CA-B65DA1FF12C7}" sibTransId="{25DD0819-824E-42C8-B0E0-BEEC85F5F8FA}"/>
    <dgm:cxn modelId="{25C5A0CB-6B47-4033-A0FB-E8DAF21D3113}" srcId="{3B65CDBA-FABB-4002-BB3B-DEE0C82DFFDF}" destId="{206FEB27-08F5-451A-9072-849AEB56B067}" srcOrd="3" destOrd="0" parTransId="{E6FEF916-89C7-400A-9C07-5BB75C4C5C05}" sibTransId="{32D97C76-890C-4CF3-AD58-AD7418A04DAA}"/>
    <dgm:cxn modelId="{AF93EBF0-1051-4F77-A537-BF062E661E28}" srcId="{889651E3-36F1-44B5-84CC-077976BAB10D}" destId="{1AA8F703-C77F-47E0-BA9B-A63C127A70DA}" srcOrd="4" destOrd="0" parTransId="{64379192-AEC6-4AE4-AFF7-35D03BD21904}" sibTransId="{D87E7630-F464-496B-A62C-653227F127B2}"/>
    <dgm:cxn modelId="{E7E15A2B-2789-418C-8DFE-455BA4429D33}" srcId="{3B65CDBA-FABB-4002-BB3B-DEE0C82DFFDF}" destId="{F1FAD665-6941-4B4D-BCD8-A0261639BA5B}" srcOrd="1" destOrd="0" parTransId="{48ACA452-7C95-4E7C-8E0A-B2BBB5BCEA6B}" sibTransId="{B6CB3016-F0CE-4CF7-91F9-E1CE69A9F398}"/>
    <dgm:cxn modelId="{A528DC56-C0D7-477F-9246-82552BE9737E}" srcId="{C0C1C566-7506-4692-B3AC-0F8B06413B02}" destId="{50F01AAC-0695-435A-B228-0CFDCCBC3FFE}" srcOrd="2" destOrd="0" parTransId="{69C0C2A4-D5E0-44B9-AD8A-91038514F967}" sibTransId="{8E7EC356-8F72-46EE-BB66-5988C9ED5559}"/>
    <dgm:cxn modelId="{3467CDEA-96E5-4915-A54E-9C08E3591EEB}" srcId="{3B65CDBA-FABB-4002-BB3B-DEE0C82DFFDF}" destId="{522929FD-5BD7-44FC-9B20-CFE50FFB5113}" srcOrd="0" destOrd="0" parTransId="{A2A6001F-D20C-4FBC-A785-F459B8CDB9B1}" sibTransId="{B018BE68-AD9B-41E7-8CC2-C9CBFB4A1F8B}"/>
    <dgm:cxn modelId="{FDE3085D-F2DE-4A22-9203-357D1014B73C}" type="presOf" srcId="{2E300DAD-9CC7-4414-9AE1-431CB7CF94D9}" destId="{49AD7527-B5FE-4AB1-A28E-FDE3982D4B96}" srcOrd="0" destOrd="1" presId="urn:microsoft.com/office/officeart/2005/8/layout/vList2"/>
    <dgm:cxn modelId="{147A3E08-D9DA-4DD3-A6CE-8F687DFCE1DE}" type="presOf" srcId="{C0C1C566-7506-4692-B3AC-0F8B06413B02}" destId="{D0CA44E5-8A3C-40F0-A067-F9AF7B353373}" srcOrd="0" destOrd="0" presId="urn:microsoft.com/office/officeart/2005/8/layout/vList2"/>
    <dgm:cxn modelId="{3ECD59A3-E0EC-4E07-8CBF-2150C57CBC4C}" type="presParOf" srcId="{6B959096-4181-40C6-8899-4AE2E7B2BD15}" destId="{D0CA44E5-8A3C-40F0-A067-F9AF7B353373}" srcOrd="0" destOrd="0" presId="urn:microsoft.com/office/officeart/2005/8/layout/vList2"/>
    <dgm:cxn modelId="{5F9D6267-BEDF-4FAC-854F-C68660E576BB}" type="presParOf" srcId="{6B959096-4181-40C6-8899-4AE2E7B2BD15}" destId="{100B55CF-F30F-48D9-84E1-98173F96E1B7}" srcOrd="1" destOrd="0" presId="urn:microsoft.com/office/officeart/2005/8/layout/vList2"/>
    <dgm:cxn modelId="{2222A3A9-1B5C-423D-8F28-713A6E844D94}" type="presParOf" srcId="{6B959096-4181-40C6-8899-4AE2E7B2BD15}" destId="{C093DC73-2FDD-4815-9C81-5EB8008E20D7}" srcOrd="2" destOrd="0" presId="urn:microsoft.com/office/officeart/2005/8/layout/vList2"/>
    <dgm:cxn modelId="{5EF76444-0074-48B8-B1C6-FDE499ADEE95}" type="presParOf" srcId="{6B959096-4181-40C6-8899-4AE2E7B2BD15}" destId="{49AD7527-B5FE-4AB1-A28E-FDE3982D4B96}" srcOrd="3" destOrd="0" presId="urn:microsoft.com/office/officeart/2005/8/layout/vList2"/>
    <dgm:cxn modelId="{5DC517F9-8290-4C0C-872C-2248D08D8C6C}" type="presParOf" srcId="{6B959096-4181-40C6-8899-4AE2E7B2BD15}" destId="{6585A57B-D04E-4CE6-966D-ADD620E975BD}" srcOrd="4" destOrd="0" presId="urn:microsoft.com/office/officeart/2005/8/layout/vList2"/>
    <dgm:cxn modelId="{6C54759B-EDB1-4F20-B135-927D2B680704}" type="presParOf" srcId="{6B959096-4181-40C6-8899-4AE2E7B2BD15}" destId="{93C29A91-C427-4040-92CC-091D95946E31}" srcOrd="5" destOrd="0" presId="urn:microsoft.com/office/officeart/2005/8/layout/vList2"/>
    <dgm:cxn modelId="{D91925C2-B515-4525-822A-7AD2A895B9BE}" type="presParOf" srcId="{6B959096-4181-40C6-8899-4AE2E7B2BD15}" destId="{A4C3EA28-E7D3-474E-B172-1C601E7A02CA}" srcOrd="6" destOrd="0" presId="urn:microsoft.com/office/officeart/2005/8/layout/vList2"/>
    <dgm:cxn modelId="{0F6E948D-7C67-4F3E-A3FA-814790DAC587}" type="presParOf" srcId="{6B959096-4181-40C6-8899-4AE2E7B2BD15}" destId="{E882CA9B-ED68-4B79-BCC3-BFD6A61DAFFA}" srcOrd="7" destOrd="0" presId="urn:microsoft.com/office/officeart/2005/8/layout/vList2"/>
    <dgm:cxn modelId="{4655C324-BE83-4F9C-A287-DE108D1E7335}" type="presParOf" srcId="{6B959096-4181-40C6-8899-4AE2E7B2BD15}" destId="{64042984-84F7-4946-8754-CEF49B70CFA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C8CE4-0B58-40DF-A667-DD42919D639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9DB45D0-E07B-4BD4-B6ED-5927C34BF7E3}">
      <dgm:prSet/>
      <dgm:spPr/>
      <dgm:t>
        <a:bodyPr/>
        <a:lstStyle/>
        <a:p>
          <a:r>
            <a:rPr lang="tr-TR" dirty="0"/>
            <a:t>En verimli saat, Ders çalışma süresi 40-5-10</a:t>
          </a:r>
          <a:endParaRPr lang="en-US" dirty="0"/>
        </a:p>
      </dgm:t>
    </dgm:pt>
    <dgm:pt modelId="{F17C9CDF-B186-4B43-9B57-BE277925AB1E}" type="parTrans" cxnId="{2677953F-CBDE-4E09-B295-1252E95C69C9}">
      <dgm:prSet/>
      <dgm:spPr/>
      <dgm:t>
        <a:bodyPr/>
        <a:lstStyle/>
        <a:p>
          <a:endParaRPr lang="en-US"/>
        </a:p>
      </dgm:t>
    </dgm:pt>
    <dgm:pt modelId="{8C04569F-739C-43F0-B654-AFF42FA4CBAC}" type="sibTrans" cxnId="{2677953F-CBDE-4E09-B295-1252E95C69C9}">
      <dgm:prSet/>
      <dgm:spPr/>
      <dgm:t>
        <a:bodyPr/>
        <a:lstStyle/>
        <a:p>
          <a:endParaRPr lang="en-US"/>
        </a:p>
      </dgm:t>
    </dgm:pt>
    <dgm:pt modelId="{C7F89495-15B8-4B0C-BF1F-132F31339EB0}">
      <dgm:prSet/>
      <dgm:spPr/>
      <dgm:t>
        <a:bodyPr/>
        <a:lstStyle/>
        <a:p>
          <a:r>
            <a:rPr lang="tr-TR"/>
            <a:t>Çalışma planını yazmak ve gün sonunda kontrol etmek(Tekrar, yarına hazırlık, test çözümü)</a:t>
          </a:r>
          <a:endParaRPr lang="en-US"/>
        </a:p>
      </dgm:t>
    </dgm:pt>
    <dgm:pt modelId="{B9AFF822-9DAE-40DD-820D-56378DE4EB9E}" type="parTrans" cxnId="{CBD040EE-9A14-4FD4-BF1C-03B2EAF0507F}">
      <dgm:prSet/>
      <dgm:spPr/>
      <dgm:t>
        <a:bodyPr/>
        <a:lstStyle/>
        <a:p>
          <a:endParaRPr lang="en-US"/>
        </a:p>
      </dgm:t>
    </dgm:pt>
    <dgm:pt modelId="{C0AA4F53-8944-4870-8CA5-AD1255056249}" type="sibTrans" cxnId="{CBD040EE-9A14-4FD4-BF1C-03B2EAF0507F}">
      <dgm:prSet/>
      <dgm:spPr/>
      <dgm:t>
        <a:bodyPr/>
        <a:lstStyle/>
        <a:p>
          <a:endParaRPr lang="en-US"/>
        </a:p>
      </dgm:t>
    </dgm:pt>
    <dgm:pt modelId="{37329012-FE5B-4837-9691-4DA15EBFB290}">
      <dgm:prSet/>
      <dgm:spPr/>
      <dgm:t>
        <a:bodyPr/>
        <a:lstStyle/>
        <a:p>
          <a:r>
            <a:rPr lang="tr-TR"/>
            <a:t>Hafta sonu ve AY sonu tekrarıları</a:t>
          </a:r>
          <a:endParaRPr lang="en-US"/>
        </a:p>
      </dgm:t>
    </dgm:pt>
    <dgm:pt modelId="{C72F224A-41D9-4E60-8E42-815BE2D07A52}" type="parTrans" cxnId="{46243D99-A3DA-43AE-A316-B16F7FE9DA2D}">
      <dgm:prSet/>
      <dgm:spPr/>
      <dgm:t>
        <a:bodyPr/>
        <a:lstStyle/>
        <a:p>
          <a:endParaRPr lang="en-US"/>
        </a:p>
      </dgm:t>
    </dgm:pt>
    <dgm:pt modelId="{B3365287-9280-4C42-BDA7-3AC02C9EECF4}" type="sibTrans" cxnId="{46243D99-A3DA-43AE-A316-B16F7FE9DA2D}">
      <dgm:prSet/>
      <dgm:spPr/>
      <dgm:t>
        <a:bodyPr/>
        <a:lstStyle/>
        <a:p>
          <a:endParaRPr lang="en-US"/>
        </a:p>
      </dgm:t>
    </dgm:pt>
    <dgm:pt modelId="{498EE4B1-6394-4C82-921F-240AA9988F46}">
      <dgm:prSet/>
      <dgm:spPr/>
      <dgm:t>
        <a:bodyPr/>
        <a:lstStyle/>
        <a:p>
          <a:r>
            <a:rPr lang="tr-TR"/>
            <a:t>Her hafta kendini değerlendirmek,</a:t>
          </a:r>
          <a:endParaRPr lang="en-US"/>
        </a:p>
      </dgm:t>
    </dgm:pt>
    <dgm:pt modelId="{1D81B16A-0942-4EDF-8874-AB3166ABAAB7}" type="parTrans" cxnId="{6547AB3C-4EB3-4078-BC70-4499EF68EF94}">
      <dgm:prSet/>
      <dgm:spPr/>
      <dgm:t>
        <a:bodyPr/>
        <a:lstStyle/>
        <a:p>
          <a:endParaRPr lang="en-US"/>
        </a:p>
      </dgm:t>
    </dgm:pt>
    <dgm:pt modelId="{1FD54C7F-B5C6-4ADB-B042-3CD3409D8BDC}" type="sibTrans" cxnId="{6547AB3C-4EB3-4078-BC70-4499EF68EF94}">
      <dgm:prSet/>
      <dgm:spPr/>
      <dgm:t>
        <a:bodyPr/>
        <a:lstStyle/>
        <a:p>
          <a:endParaRPr lang="en-US"/>
        </a:p>
      </dgm:t>
    </dgm:pt>
    <dgm:pt modelId="{EA35CA99-64DE-45FE-B93B-34BE7834E96F}">
      <dgm:prSet/>
      <dgm:spPr/>
      <dgm:t>
        <a:bodyPr/>
        <a:lstStyle/>
        <a:p>
          <a:r>
            <a:rPr lang="tr-TR"/>
            <a:t>Geçen haftanın eksikleri saptamak,</a:t>
          </a:r>
          <a:endParaRPr lang="en-US"/>
        </a:p>
      </dgm:t>
    </dgm:pt>
    <dgm:pt modelId="{D7BD30C9-056F-41B5-956B-565EC84313B1}" type="parTrans" cxnId="{15FB8D38-3C0B-49B3-8714-A68ED4BB709C}">
      <dgm:prSet/>
      <dgm:spPr/>
      <dgm:t>
        <a:bodyPr/>
        <a:lstStyle/>
        <a:p>
          <a:endParaRPr lang="en-US"/>
        </a:p>
      </dgm:t>
    </dgm:pt>
    <dgm:pt modelId="{4C1E1B49-AFE8-4BD8-A17A-F34D5FFE352D}" type="sibTrans" cxnId="{15FB8D38-3C0B-49B3-8714-A68ED4BB709C}">
      <dgm:prSet/>
      <dgm:spPr/>
      <dgm:t>
        <a:bodyPr/>
        <a:lstStyle/>
        <a:p>
          <a:endParaRPr lang="en-US"/>
        </a:p>
      </dgm:t>
    </dgm:pt>
    <dgm:pt modelId="{04C12BE8-BF26-4B11-8FEA-6BFFB74FC73B}">
      <dgm:prSet/>
      <dgm:spPr/>
      <dgm:t>
        <a:bodyPr/>
        <a:lstStyle/>
        <a:p>
          <a:r>
            <a:rPr lang="tr-TR" b="1"/>
            <a:t>DENEME ANALİZİ</a:t>
          </a:r>
          <a:endParaRPr lang="en-US"/>
        </a:p>
      </dgm:t>
    </dgm:pt>
    <dgm:pt modelId="{A2755E5C-F814-442A-9DB4-3699B5BA3AA5}" type="parTrans" cxnId="{ACB27361-34DE-40E8-A4B3-C384725B491C}">
      <dgm:prSet/>
      <dgm:spPr/>
      <dgm:t>
        <a:bodyPr/>
        <a:lstStyle/>
        <a:p>
          <a:endParaRPr lang="en-US"/>
        </a:p>
      </dgm:t>
    </dgm:pt>
    <dgm:pt modelId="{485C0315-3165-490F-949F-BEFBB56F6674}" type="sibTrans" cxnId="{ACB27361-34DE-40E8-A4B3-C384725B491C}">
      <dgm:prSet/>
      <dgm:spPr/>
      <dgm:t>
        <a:bodyPr/>
        <a:lstStyle/>
        <a:p>
          <a:endParaRPr lang="en-US"/>
        </a:p>
      </dgm:t>
    </dgm:pt>
    <dgm:pt modelId="{7CDEC01E-059E-4169-A095-462B32196C13}" type="pres">
      <dgm:prSet presAssocID="{67CC8CE4-0B58-40DF-A667-DD42919D6397}" presName="linear" presStyleCnt="0">
        <dgm:presLayoutVars>
          <dgm:animLvl val="lvl"/>
          <dgm:resizeHandles val="exact"/>
        </dgm:presLayoutVars>
      </dgm:prSet>
      <dgm:spPr/>
      <dgm:t>
        <a:bodyPr/>
        <a:lstStyle/>
        <a:p>
          <a:endParaRPr lang="tr-TR"/>
        </a:p>
      </dgm:t>
    </dgm:pt>
    <dgm:pt modelId="{53777629-64D3-44DF-BB24-778835BA8054}" type="pres">
      <dgm:prSet presAssocID="{F9DB45D0-E07B-4BD4-B6ED-5927C34BF7E3}" presName="parentText" presStyleLbl="node1" presStyleIdx="0" presStyleCnt="6">
        <dgm:presLayoutVars>
          <dgm:chMax val="0"/>
          <dgm:bulletEnabled val="1"/>
        </dgm:presLayoutVars>
      </dgm:prSet>
      <dgm:spPr/>
      <dgm:t>
        <a:bodyPr/>
        <a:lstStyle/>
        <a:p>
          <a:endParaRPr lang="tr-TR"/>
        </a:p>
      </dgm:t>
    </dgm:pt>
    <dgm:pt modelId="{6EB18727-5F9B-4E97-85AF-834D5B3DB8E9}" type="pres">
      <dgm:prSet presAssocID="{8C04569F-739C-43F0-B654-AFF42FA4CBAC}" presName="spacer" presStyleCnt="0"/>
      <dgm:spPr/>
    </dgm:pt>
    <dgm:pt modelId="{EF55DBF1-E8E2-4E0C-80B1-C03BBB5DD7A8}" type="pres">
      <dgm:prSet presAssocID="{C7F89495-15B8-4B0C-BF1F-132F31339EB0}" presName="parentText" presStyleLbl="node1" presStyleIdx="1" presStyleCnt="6">
        <dgm:presLayoutVars>
          <dgm:chMax val="0"/>
          <dgm:bulletEnabled val="1"/>
        </dgm:presLayoutVars>
      </dgm:prSet>
      <dgm:spPr/>
      <dgm:t>
        <a:bodyPr/>
        <a:lstStyle/>
        <a:p>
          <a:endParaRPr lang="tr-TR"/>
        </a:p>
      </dgm:t>
    </dgm:pt>
    <dgm:pt modelId="{1CB03846-3735-469F-A744-3F010EBE0007}" type="pres">
      <dgm:prSet presAssocID="{C0AA4F53-8944-4870-8CA5-AD1255056249}" presName="spacer" presStyleCnt="0"/>
      <dgm:spPr/>
    </dgm:pt>
    <dgm:pt modelId="{A23568F2-C7B9-4304-9061-4301A834D5A4}" type="pres">
      <dgm:prSet presAssocID="{37329012-FE5B-4837-9691-4DA15EBFB290}" presName="parentText" presStyleLbl="node1" presStyleIdx="2" presStyleCnt="6">
        <dgm:presLayoutVars>
          <dgm:chMax val="0"/>
          <dgm:bulletEnabled val="1"/>
        </dgm:presLayoutVars>
      </dgm:prSet>
      <dgm:spPr/>
      <dgm:t>
        <a:bodyPr/>
        <a:lstStyle/>
        <a:p>
          <a:endParaRPr lang="tr-TR"/>
        </a:p>
      </dgm:t>
    </dgm:pt>
    <dgm:pt modelId="{7AA13440-863D-4978-803D-25622FCA01EB}" type="pres">
      <dgm:prSet presAssocID="{B3365287-9280-4C42-BDA7-3AC02C9EECF4}" presName="spacer" presStyleCnt="0"/>
      <dgm:spPr/>
    </dgm:pt>
    <dgm:pt modelId="{D62F5669-881E-4CAF-9940-2B59C5FE0F5E}" type="pres">
      <dgm:prSet presAssocID="{498EE4B1-6394-4C82-921F-240AA9988F46}" presName="parentText" presStyleLbl="node1" presStyleIdx="3" presStyleCnt="6">
        <dgm:presLayoutVars>
          <dgm:chMax val="0"/>
          <dgm:bulletEnabled val="1"/>
        </dgm:presLayoutVars>
      </dgm:prSet>
      <dgm:spPr/>
      <dgm:t>
        <a:bodyPr/>
        <a:lstStyle/>
        <a:p>
          <a:endParaRPr lang="tr-TR"/>
        </a:p>
      </dgm:t>
    </dgm:pt>
    <dgm:pt modelId="{C2F664A0-CE9A-44D8-8098-BE0DA6491911}" type="pres">
      <dgm:prSet presAssocID="{1FD54C7F-B5C6-4ADB-B042-3CD3409D8BDC}" presName="spacer" presStyleCnt="0"/>
      <dgm:spPr/>
    </dgm:pt>
    <dgm:pt modelId="{79BDD24A-8FFE-42DF-B768-FA7E2FE4857D}" type="pres">
      <dgm:prSet presAssocID="{EA35CA99-64DE-45FE-B93B-34BE7834E96F}" presName="parentText" presStyleLbl="node1" presStyleIdx="4" presStyleCnt="6">
        <dgm:presLayoutVars>
          <dgm:chMax val="0"/>
          <dgm:bulletEnabled val="1"/>
        </dgm:presLayoutVars>
      </dgm:prSet>
      <dgm:spPr/>
      <dgm:t>
        <a:bodyPr/>
        <a:lstStyle/>
        <a:p>
          <a:endParaRPr lang="tr-TR"/>
        </a:p>
      </dgm:t>
    </dgm:pt>
    <dgm:pt modelId="{B7499DF9-A1F5-4EA4-9B9D-A21C2754A8B0}" type="pres">
      <dgm:prSet presAssocID="{4C1E1B49-AFE8-4BD8-A17A-F34D5FFE352D}" presName="spacer" presStyleCnt="0"/>
      <dgm:spPr/>
    </dgm:pt>
    <dgm:pt modelId="{CD2CD1BB-5564-421C-8430-B33C0D681A33}" type="pres">
      <dgm:prSet presAssocID="{04C12BE8-BF26-4B11-8FEA-6BFFB74FC73B}" presName="parentText" presStyleLbl="node1" presStyleIdx="5" presStyleCnt="6">
        <dgm:presLayoutVars>
          <dgm:chMax val="0"/>
          <dgm:bulletEnabled val="1"/>
        </dgm:presLayoutVars>
      </dgm:prSet>
      <dgm:spPr/>
      <dgm:t>
        <a:bodyPr/>
        <a:lstStyle/>
        <a:p>
          <a:endParaRPr lang="tr-TR"/>
        </a:p>
      </dgm:t>
    </dgm:pt>
  </dgm:ptLst>
  <dgm:cxnLst>
    <dgm:cxn modelId="{2677953F-CBDE-4E09-B295-1252E95C69C9}" srcId="{67CC8CE4-0B58-40DF-A667-DD42919D6397}" destId="{F9DB45D0-E07B-4BD4-B6ED-5927C34BF7E3}" srcOrd="0" destOrd="0" parTransId="{F17C9CDF-B186-4B43-9B57-BE277925AB1E}" sibTransId="{8C04569F-739C-43F0-B654-AFF42FA4CBAC}"/>
    <dgm:cxn modelId="{68BA4EFA-3523-4186-918D-82EAF63ABFEB}" type="presOf" srcId="{EA35CA99-64DE-45FE-B93B-34BE7834E96F}" destId="{79BDD24A-8FFE-42DF-B768-FA7E2FE4857D}" srcOrd="0" destOrd="0" presId="urn:microsoft.com/office/officeart/2005/8/layout/vList2"/>
    <dgm:cxn modelId="{FDD8CC26-D3A7-4A9E-AB0F-73A976B89AB3}" type="presOf" srcId="{04C12BE8-BF26-4B11-8FEA-6BFFB74FC73B}" destId="{CD2CD1BB-5564-421C-8430-B33C0D681A33}" srcOrd="0" destOrd="0" presId="urn:microsoft.com/office/officeart/2005/8/layout/vList2"/>
    <dgm:cxn modelId="{FF447EA9-9C61-4B6F-B15A-7AC8FC438BFD}" type="presOf" srcId="{67CC8CE4-0B58-40DF-A667-DD42919D6397}" destId="{7CDEC01E-059E-4169-A095-462B32196C13}" srcOrd="0" destOrd="0" presId="urn:microsoft.com/office/officeart/2005/8/layout/vList2"/>
    <dgm:cxn modelId="{CBD040EE-9A14-4FD4-BF1C-03B2EAF0507F}" srcId="{67CC8CE4-0B58-40DF-A667-DD42919D6397}" destId="{C7F89495-15B8-4B0C-BF1F-132F31339EB0}" srcOrd="1" destOrd="0" parTransId="{B9AFF822-9DAE-40DD-820D-56378DE4EB9E}" sibTransId="{C0AA4F53-8944-4870-8CA5-AD1255056249}"/>
    <dgm:cxn modelId="{576FDFAD-50E5-4CFE-9A48-7F392E1FD6D5}" type="presOf" srcId="{C7F89495-15B8-4B0C-BF1F-132F31339EB0}" destId="{EF55DBF1-E8E2-4E0C-80B1-C03BBB5DD7A8}" srcOrd="0" destOrd="0" presId="urn:microsoft.com/office/officeart/2005/8/layout/vList2"/>
    <dgm:cxn modelId="{6547AB3C-4EB3-4078-BC70-4499EF68EF94}" srcId="{67CC8CE4-0B58-40DF-A667-DD42919D6397}" destId="{498EE4B1-6394-4C82-921F-240AA9988F46}" srcOrd="3" destOrd="0" parTransId="{1D81B16A-0942-4EDF-8874-AB3166ABAAB7}" sibTransId="{1FD54C7F-B5C6-4ADB-B042-3CD3409D8BDC}"/>
    <dgm:cxn modelId="{ACB27361-34DE-40E8-A4B3-C384725B491C}" srcId="{67CC8CE4-0B58-40DF-A667-DD42919D6397}" destId="{04C12BE8-BF26-4B11-8FEA-6BFFB74FC73B}" srcOrd="5" destOrd="0" parTransId="{A2755E5C-F814-442A-9DB4-3699B5BA3AA5}" sibTransId="{485C0315-3165-490F-949F-BEFBB56F6674}"/>
    <dgm:cxn modelId="{46243D99-A3DA-43AE-A316-B16F7FE9DA2D}" srcId="{67CC8CE4-0B58-40DF-A667-DD42919D6397}" destId="{37329012-FE5B-4837-9691-4DA15EBFB290}" srcOrd="2" destOrd="0" parTransId="{C72F224A-41D9-4E60-8E42-815BE2D07A52}" sibTransId="{B3365287-9280-4C42-BDA7-3AC02C9EECF4}"/>
    <dgm:cxn modelId="{D57E89DE-01CE-4B26-AE66-B66966F4C7A0}" type="presOf" srcId="{37329012-FE5B-4837-9691-4DA15EBFB290}" destId="{A23568F2-C7B9-4304-9061-4301A834D5A4}" srcOrd="0" destOrd="0" presId="urn:microsoft.com/office/officeart/2005/8/layout/vList2"/>
    <dgm:cxn modelId="{56E38157-5A82-4F58-B181-C59D5706D83D}" type="presOf" srcId="{498EE4B1-6394-4C82-921F-240AA9988F46}" destId="{D62F5669-881E-4CAF-9940-2B59C5FE0F5E}" srcOrd="0" destOrd="0" presId="urn:microsoft.com/office/officeart/2005/8/layout/vList2"/>
    <dgm:cxn modelId="{89CEE1BE-74A8-474D-8F77-7839DE5E53D9}" type="presOf" srcId="{F9DB45D0-E07B-4BD4-B6ED-5927C34BF7E3}" destId="{53777629-64D3-44DF-BB24-778835BA8054}" srcOrd="0" destOrd="0" presId="urn:microsoft.com/office/officeart/2005/8/layout/vList2"/>
    <dgm:cxn modelId="{15FB8D38-3C0B-49B3-8714-A68ED4BB709C}" srcId="{67CC8CE4-0B58-40DF-A667-DD42919D6397}" destId="{EA35CA99-64DE-45FE-B93B-34BE7834E96F}" srcOrd="4" destOrd="0" parTransId="{D7BD30C9-056F-41B5-956B-565EC84313B1}" sibTransId="{4C1E1B49-AFE8-4BD8-A17A-F34D5FFE352D}"/>
    <dgm:cxn modelId="{BD92BED5-6021-4CE3-9C41-DAD45D9A66FA}" type="presParOf" srcId="{7CDEC01E-059E-4169-A095-462B32196C13}" destId="{53777629-64D3-44DF-BB24-778835BA8054}" srcOrd="0" destOrd="0" presId="urn:microsoft.com/office/officeart/2005/8/layout/vList2"/>
    <dgm:cxn modelId="{A1324A5F-8242-4160-8511-35E4AC26CB10}" type="presParOf" srcId="{7CDEC01E-059E-4169-A095-462B32196C13}" destId="{6EB18727-5F9B-4E97-85AF-834D5B3DB8E9}" srcOrd="1" destOrd="0" presId="urn:microsoft.com/office/officeart/2005/8/layout/vList2"/>
    <dgm:cxn modelId="{D2464CA2-D487-458A-A9F1-EAC5AC1C9239}" type="presParOf" srcId="{7CDEC01E-059E-4169-A095-462B32196C13}" destId="{EF55DBF1-E8E2-4E0C-80B1-C03BBB5DD7A8}" srcOrd="2" destOrd="0" presId="urn:microsoft.com/office/officeart/2005/8/layout/vList2"/>
    <dgm:cxn modelId="{C15DCE19-C205-4C87-836F-7110E0A7F2B3}" type="presParOf" srcId="{7CDEC01E-059E-4169-A095-462B32196C13}" destId="{1CB03846-3735-469F-A744-3F010EBE0007}" srcOrd="3" destOrd="0" presId="urn:microsoft.com/office/officeart/2005/8/layout/vList2"/>
    <dgm:cxn modelId="{6BFD3EDE-B39F-45F5-830E-537C5B7F5A1A}" type="presParOf" srcId="{7CDEC01E-059E-4169-A095-462B32196C13}" destId="{A23568F2-C7B9-4304-9061-4301A834D5A4}" srcOrd="4" destOrd="0" presId="urn:microsoft.com/office/officeart/2005/8/layout/vList2"/>
    <dgm:cxn modelId="{25485587-F387-4AA3-A739-3C8E28B31195}" type="presParOf" srcId="{7CDEC01E-059E-4169-A095-462B32196C13}" destId="{7AA13440-863D-4978-803D-25622FCA01EB}" srcOrd="5" destOrd="0" presId="urn:microsoft.com/office/officeart/2005/8/layout/vList2"/>
    <dgm:cxn modelId="{1949B21E-BF6E-41CF-83F6-146E6241B1C8}" type="presParOf" srcId="{7CDEC01E-059E-4169-A095-462B32196C13}" destId="{D62F5669-881E-4CAF-9940-2B59C5FE0F5E}" srcOrd="6" destOrd="0" presId="urn:microsoft.com/office/officeart/2005/8/layout/vList2"/>
    <dgm:cxn modelId="{0E1A7E4F-5E72-40DC-B128-1C1E0ECE8651}" type="presParOf" srcId="{7CDEC01E-059E-4169-A095-462B32196C13}" destId="{C2F664A0-CE9A-44D8-8098-BE0DA6491911}" srcOrd="7" destOrd="0" presId="urn:microsoft.com/office/officeart/2005/8/layout/vList2"/>
    <dgm:cxn modelId="{5B38951F-0AF3-4DB7-9B90-C4115B1718DE}" type="presParOf" srcId="{7CDEC01E-059E-4169-A095-462B32196C13}" destId="{79BDD24A-8FFE-42DF-B768-FA7E2FE4857D}" srcOrd="8" destOrd="0" presId="urn:microsoft.com/office/officeart/2005/8/layout/vList2"/>
    <dgm:cxn modelId="{863EEF69-6EFF-4634-B595-CDAD7E88C2EA}" type="presParOf" srcId="{7CDEC01E-059E-4169-A095-462B32196C13}" destId="{B7499DF9-A1F5-4EA4-9B9D-A21C2754A8B0}" srcOrd="9" destOrd="0" presId="urn:microsoft.com/office/officeart/2005/8/layout/vList2"/>
    <dgm:cxn modelId="{498CBD1C-315E-4093-9926-CCD9323EB514}" type="presParOf" srcId="{7CDEC01E-059E-4169-A095-462B32196C13}" destId="{CD2CD1BB-5564-421C-8430-B33C0D681A3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E5F7A5-2671-4466-9020-9D6A3B5DB9C8}" type="doc">
      <dgm:prSet loTypeId="urn:microsoft.com/office/officeart/2005/8/layout/default#1" loCatId="list" qsTypeId="urn:microsoft.com/office/officeart/2005/8/quickstyle/simple4" qsCatId="simple" csTypeId="urn:microsoft.com/office/officeart/2005/8/colors/accent3_2" csCatId="accent3"/>
      <dgm:spPr/>
      <dgm:t>
        <a:bodyPr/>
        <a:lstStyle/>
        <a:p>
          <a:endParaRPr lang="en-US"/>
        </a:p>
      </dgm:t>
    </dgm:pt>
    <dgm:pt modelId="{2791739D-1650-4D7A-8AB1-06EBC8DEFFB6}">
      <dgm:prSet/>
      <dgm:spPr/>
      <dgm:t>
        <a:bodyPr/>
        <a:lstStyle/>
        <a:p>
          <a:r>
            <a:rPr lang="tr-TR"/>
            <a:t>Masada başka şeylerle uğraşmayın-telefon</a:t>
          </a:r>
          <a:endParaRPr lang="en-US"/>
        </a:p>
      </dgm:t>
    </dgm:pt>
    <dgm:pt modelId="{1CFBD058-89A8-4C26-8388-579ECC9922F9}" type="parTrans" cxnId="{E21073D2-4A26-4C41-B841-48C7D5039B23}">
      <dgm:prSet/>
      <dgm:spPr/>
      <dgm:t>
        <a:bodyPr/>
        <a:lstStyle/>
        <a:p>
          <a:endParaRPr lang="en-US"/>
        </a:p>
      </dgm:t>
    </dgm:pt>
    <dgm:pt modelId="{F43F7140-9FD8-4807-92B1-12AB91957390}" type="sibTrans" cxnId="{E21073D2-4A26-4C41-B841-48C7D5039B23}">
      <dgm:prSet/>
      <dgm:spPr/>
      <dgm:t>
        <a:bodyPr/>
        <a:lstStyle/>
        <a:p>
          <a:endParaRPr lang="en-US"/>
        </a:p>
      </dgm:t>
    </dgm:pt>
    <dgm:pt modelId="{A690A593-08F0-4817-B30B-7AF45D2111B7}">
      <dgm:prSet/>
      <dgm:spPr/>
      <dgm:t>
        <a:bodyPr/>
        <a:lstStyle/>
        <a:p>
          <a:r>
            <a:rPr lang="tr-TR"/>
            <a:t>Odaya, dikkat dağıtıcı telefon gibi cihazları sokmayın</a:t>
          </a:r>
          <a:endParaRPr lang="en-US"/>
        </a:p>
      </dgm:t>
    </dgm:pt>
    <dgm:pt modelId="{2E7F4BAD-5C1C-4526-BF4D-7F2CC7B12BB4}" type="parTrans" cxnId="{E0C3E32C-26FC-4986-9478-3F5CB88F721C}">
      <dgm:prSet/>
      <dgm:spPr/>
      <dgm:t>
        <a:bodyPr/>
        <a:lstStyle/>
        <a:p>
          <a:endParaRPr lang="en-US"/>
        </a:p>
      </dgm:t>
    </dgm:pt>
    <dgm:pt modelId="{AE4E2651-69C8-4362-A7D8-7AC97242698B}" type="sibTrans" cxnId="{E0C3E32C-26FC-4986-9478-3F5CB88F721C}">
      <dgm:prSet/>
      <dgm:spPr/>
      <dgm:t>
        <a:bodyPr/>
        <a:lstStyle/>
        <a:p>
          <a:endParaRPr lang="en-US"/>
        </a:p>
      </dgm:t>
    </dgm:pt>
    <dgm:pt modelId="{BDD6483D-EE86-49DD-8E85-827A5F85AAC6}">
      <dgm:prSet/>
      <dgm:spPr/>
      <dgm:t>
        <a:bodyPr/>
        <a:lstStyle/>
        <a:p>
          <a:r>
            <a:rPr lang="tr-TR"/>
            <a:t>Dersi masada çalışın, yatarak uzanarak değil</a:t>
          </a:r>
          <a:endParaRPr lang="en-US"/>
        </a:p>
      </dgm:t>
    </dgm:pt>
    <dgm:pt modelId="{12BB2F9C-E399-4C81-A754-FA5E755AD537}" type="parTrans" cxnId="{DBE75B92-13A4-4055-B738-11273421B90E}">
      <dgm:prSet/>
      <dgm:spPr/>
      <dgm:t>
        <a:bodyPr/>
        <a:lstStyle/>
        <a:p>
          <a:endParaRPr lang="en-US"/>
        </a:p>
      </dgm:t>
    </dgm:pt>
    <dgm:pt modelId="{A9096288-515D-428B-B4B4-25F0CA05223C}" type="sibTrans" cxnId="{DBE75B92-13A4-4055-B738-11273421B90E}">
      <dgm:prSet/>
      <dgm:spPr/>
      <dgm:t>
        <a:bodyPr/>
        <a:lstStyle/>
        <a:p>
          <a:endParaRPr lang="en-US"/>
        </a:p>
      </dgm:t>
    </dgm:pt>
    <dgm:pt modelId="{FE9E7AEE-3FD7-43A8-9183-772D57E553A8}">
      <dgm:prSet/>
      <dgm:spPr/>
      <dgm:t>
        <a:bodyPr/>
        <a:lstStyle/>
        <a:p>
          <a:r>
            <a:rPr lang="tr-TR"/>
            <a:t>Çalışmaya başlamadan önce gerekli materyalleri hazırlayın</a:t>
          </a:r>
          <a:endParaRPr lang="en-US"/>
        </a:p>
      </dgm:t>
    </dgm:pt>
    <dgm:pt modelId="{6CE7B0C4-6FE7-4DFC-B6F0-EAABFD41BCB7}" type="parTrans" cxnId="{DE1AB4D6-0569-4857-B3F8-90F57F334AF0}">
      <dgm:prSet/>
      <dgm:spPr/>
      <dgm:t>
        <a:bodyPr/>
        <a:lstStyle/>
        <a:p>
          <a:endParaRPr lang="en-US"/>
        </a:p>
      </dgm:t>
    </dgm:pt>
    <dgm:pt modelId="{F43BB30D-8227-4A77-A508-8DDFDD33D2D5}" type="sibTrans" cxnId="{DE1AB4D6-0569-4857-B3F8-90F57F334AF0}">
      <dgm:prSet/>
      <dgm:spPr/>
      <dgm:t>
        <a:bodyPr/>
        <a:lstStyle/>
        <a:p>
          <a:endParaRPr lang="en-US"/>
        </a:p>
      </dgm:t>
    </dgm:pt>
    <dgm:pt modelId="{B246A073-5951-444B-95C6-BA778943EE52}">
      <dgm:prSet/>
      <dgm:spPr/>
      <dgm:t>
        <a:bodyPr/>
        <a:lstStyle/>
        <a:p>
          <a:r>
            <a:rPr lang="tr-TR"/>
            <a:t>Müzik dahil etrafta gürültü olmamasına özen gösterin</a:t>
          </a:r>
          <a:endParaRPr lang="en-US"/>
        </a:p>
      </dgm:t>
    </dgm:pt>
    <dgm:pt modelId="{FD1930AF-6423-4D62-8746-4467D889ED32}" type="parTrans" cxnId="{88C8F1DB-F320-4590-ACE6-276285673AC8}">
      <dgm:prSet/>
      <dgm:spPr/>
      <dgm:t>
        <a:bodyPr/>
        <a:lstStyle/>
        <a:p>
          <a:endParaRPr lang="en-US"/>
        </a:p>
      </dgm:t>
    </dgm:pt>
    <dgm:pt modelId="{CADE5F1A-ED8E-48A3-8523-30E00FEC14FB}" type="sibTrans" cxnId="{88C8F1DB-F320-4590-ACE6-276285673AC8}">
      <dgm:prSet/>
      <dgm:spPr/>
      <dgm:t>
        <a:bodyPr/>
        <a:lstStyle/>
        <a:p>
          <a:endParaRPr lang="en-US"/>
        </a:p>
      </dgm:t>
    </dgm:pt>
    <dgm:pt modelId="{06543B76-C559-434F-8FA3-CEA5DA8A9946}">
      <dgm:prSet/>
      <dgm:spPr/>
      <dgm:t>
        <a:bodyPr/>
        <a:lstStyle/>
        <a:p>
          <a:r>
            <a:rPr lang="tr-TR"/>
            <a:t>Saat tutarak çalışın, bitiminde programınızda işaretlemeleri yapın</a:t>
          </a:r>
          <a:endParaRPr lang="en-US"/>
        </a:p>
      </dgm:t>
    </dgm:pt>
    <dgm:pt modelId="{7E836451-33B1-4E2B-AA9E-580BC39D1B2E}" type="parTrans" cxnId="{DA7A04A9-9913-4B62-9F2A-E322FB85B6AF}">
      <dgm:prSet/>
      <dgm:spPr/>
      <dgm:t>
        <a:bodyPr/>
        <a:lstStyle/>
        <a:p>
          <a:endParaRPr lang="en-US"/>
        </a:p>
      </dgm:t>
    </dgm:pt>
    <dgm:pt modelId="{444E2D88-4BA8-44D6-9685-0F3046C298AC}" type="sibTrans" cxnId="{DA7A04A9-9913-4B62-9F2A-E322FB85B6AF}">
      <dgm:prSet/>
      <dgm:spPr/>
      <dgm:t>
        <a:bodyPr/>
        <a:lstStyle/>
        <a:p>
          <a:endParaRPr lang="en-US"/>
        </a:p>
      </dgm:t>
    </dgm:pt>
    <dgm:pt modelId="{34FBB8A0-CAB5-4D2F-89F7-B65FE518369B}" type="pres">
      <dgm:prSet presAssocID="{C8E5F7A5-2671-4466-9020-9D6A3B5DB9C8}" presName="diagram" presStyleCnt="0">
        <dgm:presLayoutVars>
          <dgm:dir/>
          <dgm:resizeHandles val="exact"/>
        </dgm:presLayoutVars>
      </dgm:prSet>
      <dgm:spPr/>
      <dgm:t>
        <a:bodyPr/>
        <a:lstStyle/>
        <a:p>
          <a:endParaRPr lang="tr-TR"/>
        </a:p>
      </dgm:t>
    </dgm:pt>
    <dgm:pt modelId="{D6F62613-CE42-49BB-9748-6CD3A8120F3E}" type="pres">
      <dgm:prSet presAssocID="{2791739D-1650-4D7A-8AB1-06EBC8DEFFB6}" presName="node" presStyleLbl="node1" presStyleIdx="0" presStyleCnt="6">
        <dgm:presLayoutVars>
          <dgm:bulletEnabled val="1"/>
        </dgm:presLayoutVars>
      </dgm:prSet>
      <dgm:spPr/>
      <dgm:t>
        <a:bodyPr/>
        <a:lstStyle/>
        <a:p>
          <a:endParaRPr lang="tr-TR"/>
        </a:p>
      </dgm:t>
    </dgm:pt>
    <dgm:pt modelId="{FE4C761B-B472-4C8A-A72C-6737B53CA10B}" type="pres">
      <dgm:prSet presAssocID="{F43F7140-9FD8-4807-92B1-12AB91957390}" presName="sibTrans" presStyleCnt="0"/>
      <dgm:spPr/>
    </dgm:pt>
    <dgm:pt modelId="{1207373F-2FB1-4FFF-B9D3-CB7642539AD8}" type="pres">
      <dgm:prSet presAssocID="{A690A593-08F0-4817-B30B-7AF45D2111B7}" presName="node" presStyleLbl="node1" presStyleIdx="1" presStyleCnt="6">
        <dgm:presLayoutVars>
          <dgm:bulletEnabled val="1"/>
        </dgm:presLayoutVars>
      </dgm:prSet>
      <dgm:spPr/>
      <dgm:t>
        <a:bodyPr/>
        <a:lstStyle/>
        <a:p>
          <a:endParaRPr lang="tr-TR"/>
        </a:p>
      </dgm:t>
    </dgm:pt>
    <dgm:pt modelId="{723EB18A-A4EF-4B74-BA2B-55D55E8F58B3}" type="pres">
      <dgm:prSet presAssocID="{AE4E2651-69C8-4362-A7D8-7AC97242698B}" presName="sibTrans" presStyleCnt="0"/>
      <dgm:spPr/>
    </dgm:pt>
    <dgm:pt modelId="{FDBCDE1B-DA59-453B-914C-106991FD22A0}" type="pres">
      <dgm:prSet presAssocID="{BDD6483D-EE86-49DD-8E85-827A5F85AAC6}" presName="node" presStyleLbl="node1" presStyleIdx="2" presStyleCnt="6">
        <dgm:presLayoutVars>
          <dgm:bulletEnabled val="1"/>
        </dgm:presLayoutVars>
      </dgm:prSet>
      <dgm:spPr/>
      <dgm:t>
        <a:bodyPr/>
        <a:lstStyle/>
        <a:p>
          <a:endParaRPr lang="tr-TR"/>
        </a:p>
      </dgm:t>
    </dgm:pt>
    <dgm:pt modelId="{5E4DDED6-B192-4AA1-BB83-0478DC34F5E2}" type="pres">
      <dgm:prSet presAssocID="{A9096288-515D-428B-B4B4-25F0CA05223C}" presName="sibTrans" presStyleCnt="0"/>
      <dgm:spPr/>
    </dgm:pt>
    <dgm:pt modelId="{8C50CC62-253D-4A03-B6B4-C72FD7D9D984}" type="pres">
      <dgm:prSet presAssocID="{FE9E7AEE-3FD7-43A8-9183-772D57E553A8}" presName="node" presStyleLbl="node1" presStyleIdx="3" presStyleCnt="6">
        <dgm:presLayoutVars>
          <dgm:bulletEnabled val="1"/>
        </dgm:presLayoutVars>
      </dgm:prSet>
      <dgm:spPr/>
      <dgm:t>
        <a:bodyPr/>
        <a:lstStyle/>
        <a:p>
          <a:endParaRPr lang="tr-TR"/>
        </a:p>
      </dgm:t>
    </dgm:pt>
    <dgm:pt modelId="{117CE8B1-D882-4E45-AB78-3A3A647B3168}" type="pres">
      <dgm:prSet presAssocID="{F43BB30D-8227-4A77-A508-8DDFDD33D2D5}" presName="sibTrans" presStyleCnt="0"/>
      <dgm:spPr/>
    </dgm:pt>
    <dgm:pt modelId="{7E6A82C6-4936-4E80-83E1-B25A7B227845}" type="pres">
      <dgm:prSet presAssocID="{B246A073-5951-444B-95C6-BA778943EE52}" presName="node" presStyleLbl="node1" presStyleIdx="4" presStyleCnt="6">
        <dgm:presLayoutVars>
          <dgm:bulletEnabled val="1"/>
        </dgm:presLayoutVars>
      </dgm:prSet>
      <dgm:spPr/>
      <dgm:t>
        <a:bodyPr/>
        <a:lstStyle/>
        <a:p>
          <a:endParaRPr lang="tr-TR"/>
        </a:p>
      </dgm:t>
    </dgm:pt>
    <dgm:pt modelId="{3F2421E5-2DB9-4499-82C2-58AC5C0B2AED}" type="pres">
      <dgm:prSet presAssocID="{CADE5F1A-ED8E-48A3-8523-30E00FEC14FB}" presName="sibTrans" presStyleCnt="0"/>
      <dgm:spPr/>
    </dgm:pt>
    <dgm:pt modelId="{586A62C7-5FEE-4630-AB7C-22C60C4DB677}" type="pres">
      <dgm:prSet presAssocID="{06543B76-C559-434F-8FA3-CEA5DA8A9946}" presName="node" presStyleLbl="node1" presStyleIdx="5" presStyleCnt="6">
        <dgm:presLayoutVars>
          <dgm:bulletEnabled val="1"/>
        </dgm:presLayoutVars>
      </dgm:prSet>
      <dgm:spPr/>
      <dgm:t>
        <a:bodyPr/>
        <a:lstStyle/>
        <a:p>
          <a:endParaRPr lang="tr-TR"/>
        </a:p>
      </dgm:t>
    </dgm:pt>
  </dgm:ptLst>
  <dgm:cxnLst>
    <dgm:cxn modelId="{DBE75B92-13A4-4055-B738-11273421B90E}" srcId="{C8E5F7A5-2671-4466-9020-9D6A3B5DB9C8}" destId="{BDD6483D-EE86-49DD-8E85-827A5F85AAC6}" srcOrd="2" destOrd="0" parTransId="{12BB2F9C-E399-4C81-A754-FA5E755AD537}" sibTransId="{A9096288-515D-428B-B4B4-25F0CA05223C}"/>
    <dgm:cxn modelId="{88C8F1DB-F320-4590-ACE6-276285673AC8}" srcId="{C8E5F7A5-2671-4466-9020-9D6A3B5DB9C8}" destId="{B246A073-5951-444B-95C6-BA778943EE52}" srcOrd="4" destOrd="0" parTransId="{FD1930AF-6423-4D62-8746-4467D889ED32}" sibTransId="{CADE5F1A-ED8E-48A3-8523-30E00FEC14FB}"/>
    <dgm:cxn modelId="{E0C3E32C-26FC-4986-9478-3F5CB88F721C}" srcId="{C8E5F7A5-2671-4466-9020-9D6A3B5DB9C8}" destId="{A690A593-08F0-4817-B30B-7AF45D2111B7}" srcOrd="1" destOrd="0" parTransId="{2E7F4BAD-5C1C-4526-BF4D-7F2CC7B12BB4}" sibTransId="{AE4E2651-69C8-4362-A7D8-7AC97242698B}"/>
    <dgm:cxn modelId="{E21073D2-4A26-4C41-B841-48C7D5039B23}" srcId="{C8E5F7A5-2671-4466-9020-9D6A3B5DB9C8}" destId="{2791739D-1650-4D7A-8AB1-06EBC8DEFFB6}" srcOrd="0" destOrd="0" parTransId="{1CFBD058-89A8-4C26-8388-579ECC9922F9}" sibTransId="{F43F7140-9FD8-4807-92B1-12AB91957390}"/>
    <dgm:cxn modelId="{2FBF635C-B7AF-4E67-B2C3-F74B657C7209}" type="presOf" srcId="{06543B76-C559-434F-8FA3-CEA5DA8A9946}" destId="{586A62C7-5FEE-4630-AB7C-22C60C4DB677}" srcOrd="0" destOrd="0" presId="urn:microsoft.com/office/officeart/2005/8/layout/default#1"/>
    <dgm:cxn modelId="{DEE1BA59-C3F8-445F-BBF3-E0B1E0BE5A12}" type="presOf" srcId="{C8E5F7A5-2671-4466-9020-9D6A3B5DB9C8}" destId="{34FBB8A0-CAB5-4D2F-89F7-B65FE518369B}" srcOrd="0" destOrd="0" presId="urn:microsoft.com/office/officeart/2005/8/layout/default#1"/>
    <dgm:cxn modelId="{DA7A04A9-9913-4B62-9F2A-E322FB85B6AF}" srcId="{C8E5F7A5-2671-4466-9020-9D6A3B5DB9C8}" destId="{06543B76-C559-434F-8FA3-CEA5DA8A9946}" srcOrd="5" destOrd="0" parTransId="{7E836451-33B1-4E2B-AA9E-580BC39D1B2E}" sibTransId="{444E2D88-4BA8-44D6-9685-0F3046C298AC}"/>
    <dgm:cxn modelId="{31E8A9F4-E2FE-4E7D-8794-8F29142DEDC4}" type="presOf" srcId="{A690A593-08F0-4817-B30B-7AF45D2111B7}" destId="{1207373F-2FB1-4FFF-B9D3-CB7642539AD8}" srcOrd="0" destOrd="0" presId="urn:microsoft.com/office/officeart/2005/8/layout/default#1"/>
    <dgm:cxn modelId="{48975ED5-6671-4DEC-93FD-FD4DACBC73F9}" type="presOf" srcId="{FE9E7AEE-3FD7-43A8-9183-772D57E553A8}" destId="{8C50CC62-253D-4A03-B6B4-C72FD7D9D984}" srcOrd="0" destOrd="0" presId="urn:microsoft.com/office/officeart/2005/8/layout/default#1"/>
    <dgm:cxn modelId="{0B4FDEFE-3DB7-49AA-9C9C-6ECFAE22AD58}" type="presOf" srcId="{B246A073-5951-444B-95C6-BA778943EE52}" destId="{7E6A82C6-4936-4E80-83E1-B25A7B227845}" srcOrd="0" destOrd="0" presId="urn:microsoft.com/office/officeart/2005/8/layout/default#1"/>
    <dgm:cxn modelId="{F51F76AB-8653-4871-8C7D-EBC80BAD864E}" type="presOf" srcId="{BDD6483D-EE86-49DD-8E85-827A5F85AAC6}" destId="{FDBCDE1B-DA59-453B-914C-106991FD22A0}" srcOrd="0" destOrd="0" presId="urn:microsoft.com/office/officeart/2005/8/layout/default#1"/>
    <dgm:cxn modelId="{DE1AB4D6-0569-4857-B3F8-90F57F334AF0}" srcId="{C8E5F7A5-2671-4466-9020-9D6A3B5DB9C8}" destId="{FE9E7AEE-3FD7-43A8-9183-772D57E553A8}" srcOrd="3" destOrd="0" parTransId="{6CE7B0C4-6FE7-4DFC-B6F0-EAABFD41BCB7}" sibTransId="{F43BB30D-8227-4A77-A508-8DDFDD33D2D5}"/>
    <dgm:cxn modelId="{6CFA7495-0DC5-44EC-A3AD-106111F59525}" type="presOf" srcId="{2791739D-1650-4D7A-8AB1-06EBC8DEFFB6}" destId="{D6F62613-CE42-49BB-9748-6CD3A8120F3E}" srcOrd="0" destOrd="0" presId="urn:microsoft.com/office/officeart/2005/8/layout/default#1"/>
    <dgm:cxn modelId="{EF3C70B3-7B61-4A31-8C39-293899BCAFC8}" type="presParOf" srcId="{34FBB8A0-CAB5-4D2F-89F7-B65FE518369B}" destId="{D6F62613-CE42-49BB-9748-6CD3A8120F3E}" srcOrd="0" destOrd="0" presId="urn:microsoft.com/office/officeart/2005/8/layout/default#1"/>
    <dgm:cxn modelId="{533A0AA0-6947-4D5B-97C8-6CA5E8EE7B43}" type="presParOf" srcId="{34FBB8A0-CAB5-4D2F-89F7-B65FE518369B}" destId="{FE4C761B-B472-4C8A-A72C-6737B53CA10B}" srcOrd="1" destOrd="0" presId="urn:microsoft.com/office/officeart/2005/8/layout/default#1"/>
    <dgm:cxn modelId="{9A4E463B-A934-41F1-A277-195DEE212D1C}" type="presParOf" srcId="{34FBB8A0-CAB5-4D2F-89F7-B65FE518369B}" destId="{1207373F-2FB1-4FFF-B9D3-CB7642539AD8}" srcOrd="2" destOrd="0" presId="urn:microsoft.com/office/officeart/2005/8/layout/default#1"/>
    <dgm:cxn modelId="{B7EB50A4-08BD-41F1-9546-8257CA65E987}" type="presParOf" srcId="{34FBB8A0-CAB5-4D2F-89F7-B65FE518369B}" destId="{723EB18A-A4EF-4B74-BA2B-55D55E8F58B3}" srcOrd="3" destOrd="0" presId="urn:microsoft.com/office/officeart/2005/8/layout/default#1"/>
    <dgm:cxn modelId="{D242A08E-93B1-4F94-876A-B5078A5A0757}" type="presParOf" srcId="{34FBB8A0-CAB5-4D2F-89F7-B65FE518369B}" destId="{FDBCDE1B-DA59-453B-914C-106991FD22A0}" srcOrd="4" destOrd="0" presId="urn:microsoft.com/office/officeart/2005/8/layout/default#1"/>
    <dgm:cxn modelId="{07B96566-E450-4887-BCBD-C223CB5AD9DF}" type="presParOf" srcId="{34FBB8A0-CAB5-4D2F-89F7-B65FE518369B}" destId="{5E4DDED6-B192-4AA1-BB83-0478DC34F5E2}" srcOrd="5" destOrd="0" presId="urn:microsoft.com/office/officeart/2005/8/layout/default#1"/>
    <dgm:cxn modelId="{098B2ED6-16FB-45ED-A0E2-621CBDA1AA47}" type="presParOf" srcId="{34FBB8A0-CAB5-4D2F-89F7-B65FE518369B}" destId="{8C50CC62-253D-4A03-B6B4-C72FD7D9D984}" srcOrd="6" destOrd="0" presId="urn:microsoft.com/office/officeart/2005/8/layout/default#1"/>
    <dgm:cxn modelId="{6F4F98E3-B755-433E-BA48-74CEBEEFD44C}" type="presParOf" srcId="{34FBB8A0-CAB5-4D2F-89F7-B65FE518369B}" destId="{117CE8B1-D882-4E45-AB78-3A3A647B3168}" srcOrd="7" destOrd="0" presId="urn:microsoft.com/office/officeart/2005/8/layout/default#1"/>
    <dgm:cxn modelId="{1A782469-612F-4405-A967-EC56791B9EB2}" type="presParOf" srcId="{34FBB8A0-CAB5-4D2F-89F7-B65FE518369B}" destId="{7E6A82C6-4936-4E80-83E1-B25A7B227845}" srcOrd="8" destOrd="0" presId="urn:microsoft.com/office/officeart/2005/8/layout/default#1"/>
    <dgm:cxn modelId="{7E3076CE-F00B-4422-A540-5FD3E061506C}" type="presParOf" srcId="{34FBB8A0-CAB5-4D2F-89F7-B65FE518369B}" destId="{3F2421E5-2DB9-4499-82C2-58AC5C0B2AED}" srcOrd="9" destOrd="0" presId="urn:microsoft.com/office/officeart/2005/8/layout/default#1"/>
    <dgm:cxn modelId="{0B78589E-231F-4E7A-A405-8CFC9D18979D}" type="presParOf" srcId="{34FBB8A0-CAB5-4D2F-89F7-B65FE518369B}" destId="{586A62C7-5FEE-4630-AB7C-22C60C4DB677}"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862003-1EE1-45D8-89BA-76863AF2A2DE}" type="doc">
      <dgm:prSet loTypeId="urn:microsoft.com/office/officeart/2005/8/layout/default#2" loCatId="list" qsTypeId="urn:microsoft.com/office/officeart/2005/8/quickstyle/simple4" qsCatId="simple" csTypeId="urn:microsoft.com/office/officeart/2005/8/colors/colorful2" csCatId="colorful"/>
      <dgm:spPr/>
      <dgm:t>
        <a:bodyPr/>
        <a:lstStyle/>
        <a:p>
          <a:endParaRPr lang="en-US"/>
        </a:p>
      </dgm:t>
    </dgm:pt>
    <dgm:pt modelId="{7D2992C0-72CE-45D8-A19E-88AAB9CBF56D}">
      <dgm:prSet/>
      <dgm:spPr/>
      <dgm:t>
        <a:bodyPr/>
        <a:lstStyle/>
        <a:p>
          <a:r>
            <a:rPr lang="tr-TR"/>
            <a:t>Unutmayı azaltan en önemli etkinlik tekrardır</a:t>
          </a:r>
          <a:endParaRPr lang="en-US"/>
        </a:p>
      </dgm:t>
    </dgm:pt>
    <dgm:pt modelId="{60B6F19B-F526-4355-881D-67421662AD7B}" type="parTrans" cxnId="{E4FB9CD0-B6B5-4AF4-9DFF-3A9128CE7CA4}">
      <dgm:prSet/>
      <dgm:spPr/>
      <dgm:t>
        <a:bodyPr/>
        <a:lstStyle/>
        <a:p>
          <a:endParaRPr lang="en-US"/>
        </a:p>
      </dgm:t>
    </dgm:pt>
    <dgm:pt modelId="{06987F01-1AFB-4ACC-A31A-30B596F30A9E}" type="sibTrans" cxnId="{E4FB9CD0-B6B5-4AF4-9DFF-3A9128CE7CA4}">
      <dgm:prSet/>
      <dgm:spPr/>
      <dgm:t>
        <a:bodyPr/>
        <a:lstStyle/>
        <a:p>
          <a:endParaRPr lang="en-US"/>
        </a:p>
      </dgm:t>
    </dgm:pt>
    <dgm:pt modelId="{D279A9AF-ED4A-4A33-901B-4116EB9E43D2}">
      <dgm:prSet/>
      <dgm:spPr/>
      <dgm:t>
        <a:bodyPr/>
        <a:lstStyle/>
        <a:p>
          <a:r>
            <a:rPr lang="tr-TR"/>
            <a:t>Sürekli ve belirli aralıklarla tekrar yapın. Hafta sonu, ay sonu, çalışma sonu</a:t>
          </a:r>
          <a:endParaRPr lang="en-US"/>
        </a:p>
      </dgm:t>
    </dgm:pt>
    <dgm:pt modelId="{064730EF-AFD2-4FCC-963E-3DDD695D5AE8}" type="parTrans" cxnId="{23CBEC99-CE18-4220-8C84-FA28EF5D4926}">
      <dgm:prSet/>
      <dgm:spPr/>
      <dgm:t>
        <a:bodyPr/>
        <a:lstStyle/>
        <a:p>
          <a:endParaRPr lang="en-US"/>
        </a:p>
      </dgm:t>
    </dgm:pt>
    <dgm:pt modelId="{853672C2-AF49-43A1-B788-2F24E22A645C}" type="sibTrans" cxnId="{23CBEC99-CE18-4220-8C84-FA28EF5D4926}">
      <dgm:prSet/>
      <dgm:spPr/>
      <dgm:t>
        <a:bodyPr/>
        <a:lstStyle/>
        <a:p>
          <a:endParaRPr lang="en-US"/>
        </a:p>
      </dgm:t>
    </dgm:pt>
    <dgm:pt modelId="{756A0CA4-3D46-4872-9FD3-706913C24280}">
      <dgm:prSet/>
      <dgm:spPr/>
      <dgm:t>
        <a:bodyPr/>
        <a:lstStyle/>
        <a:p>
          <a:r>
            <a:rPr lang="tr-TR"/>
            <a:t>Tuttuğunuz notlarla tekrar yaparsanız zaman kazanırsınız.</a:t>
          </a:r>
          <a:endParaRPr lang="en-US"/>
        </a:p>
      </dgm:t>
    </dgm:pt>
    <dgm:pt modelId="{CBC56C07-735C-44EE-8564-ABA46B576C30}" type="parTrans" cxnId="{8562FB4E-B27A-46AA-81FE-A114C99E9227}">
      <dgm:prSet/>
      <dgm:spPr/>
      <dgm:t>
        <a:bodyPr/>
        <a:lstStyle/>
        <a:p>
          <a:endParaRPr lang="en-US"/>
        </a:p>
      </dgm:t>
    </dgm:pt>
    <dgm:pt modelId="{03238A85-5BE7-4866-B050-F4B9772600B8}" type="sibTrans" cxnId="{8562FB4E-B27A-46AA-81FE-A114C99E9227}">
      <dgm:prSet/>
      <dgm:spPr/>
      <dgm:t>
        <a:bodyPr/>
        <a:lstStyle/>
        <a:p>
          <a:endParaRPr lang="en-US"/>
        </a:p>
      </dgm:t>
    </dgm:pt>
    <dgm:pt modelId="{EBC4E44B-CA51-4274-95A1-0F4A0BCA2BA8}">
      <dgm:prSet/>
      <dgm:spPr/>
      <dgm:t>
        <a:bodyPr/>
        <a:lstStyle/>
        <a:p>
          <a:r>
            <a:rPr lang="tr-TR"/>
            <a:t>Bir başkasına anlatarak tekrar yapmanın da büyük yararı vardır.</a:t>
          </a:r>
          <a:endParaRPr lang="en-US"/>
        </a:p>
      </dgm:t>
    </dgm:pt>
    <dgm:pt modelId="{D501967D-3811-464C-B74F-70B64D578C75}" type="parTrans" cxnId="{1BF4912B-C5B2-4739-A0A9-63B73DB05EDA}">
      <dgm:prSet/>
      <dgm:spPr/>
      <dgm:t>
        <a:bodyPr/>
        <a:lstStyle/>
        <a:p>
          <a:endParaRPr lang="en-US"/>
        </a:p>
      </dgm:t>
    </dgm:pt>
    <dgm:pt modelId="{51AD7C92-F74C-464A-A208-BBBDF72D1C34}" type="sibTrans" cxnId="{1BF4912B-C5B2-4739-A0A9-63B73DB05EDA}">
      <dgm:prSet/>
      <dgm:spPr/>
      <dgm:t>
        <a:bodyPr/>
        <a:lstStyle/>
        <a:p>
          <a:endParaRPr lang="en-US"/>
        </a:p>
      </dgm:t>
    </dgm:pt>
    <dgm:pt modelId="{508C9E0D-3A6F-4AFF-AAEA-082E590C1C31}">
      <dgm:prSet/>
      <dgm:spPr/>
      <dgm:t>
        <a:bodyPr/>
        <a:lstStyle/>
        <a:p>
          <a:r>
            <a:rPr lang="tr-TR"/>
            <a:t>Çalıştığınız bilgilerin uzun süreli hafızaya kodlanabilmesini sağlar</a:t>
          </a:r>
          <a:endParaRPr lang="en-US"/>
        </a:p>
      </dgm:t>
    </dgm:pt>
    <dgm:pt modelId="{544025AE-855E-4D49-AC6D-426EF355D006}" type="parTrans" cxnId="{F7537C4A-2BF4-4A2B-802E-6C603C0A8477}">
      <dgm:prSet/>
      <dgm:spPr/>
      <dgm:t>
        <a:bodyPr/>
        <a:lstStyle/>
        <a:p>
          <a:endParaRPr lang="en-US"/>
        </a:p>
      </dgm:t>
    </dgm:pt>
    <dgm:pt modelId="{B3BAFBB4-3557-4EAA-8B99-620114BEED4C}" type="sibTrans" cxnId="{F7537C4A-2BF4-4A2B-802E-6C603C0A8477}">
      <dgm:prSet/>
      <dgm:spPr/>
      <dgm:t>
        <a:bodyPr/>
        <a:lstStyle/>
        <a:p>
          <a:endParaRPr lang="en-US"/>
        </a:p>
      </dgm:t>
    </dgm:pt>
    <dgm:pt modelId="{E879E05C-BAE0-4270-B69A-B8A5BC82C888}">
      <dgm:prSet/>
      <dgm:spPr/>
      <dgm:t>
        <a:bodyPr/>
        <a:lstStyle/>
        <a:p>
          <a:r>
            <a:rPr lang="tr-TR"/>
            <a:t>3 ay sonra tekrar aynı konuya baştan çalışmamak için</a:t>
          </a:r>
          <a:endParaRPr lang="en-US"/>
        </a:p>
      </dgm:t>
    </dgm:pt>
    <dgm:pt modelId="{018C6CB0-9A5A-40F5-BCF3-7975715A85AE}" type="parTrans" cxnId="{C0646EB6-3A13-4E67-BAAC-61F79A20844C}">
      <dgm:prSet/>
      <dgm:spPr/>
      <dgm:t>
        <a:bodyPr/>
        <a:lstStyle/>
        <a:p>
          <a:endParaRPr lang="en-US"/>
        </a:p>
      </dgm:t>
    </dgm:pt>
    <dgm:pt modelId="{3E745B8D-0B44-4FD6-9045-5A09960683B9}" type="sibTrans" cxnId="{C0646EB6-3A13-4E67-BAAC-61F79A20844C}">
      <dgm:prSet/>
      <dgm:spPr/>
      <dgm:t>
        <a:bodyPr/>
        <a:lstStyle/>
        <a:p>
          <a:endParaRPr lang="en-US"/>
        </a:p>
      </dgm:t>
    </dgm:pt>
    <dgm:pt modelId="{19AC04CE-954D-4C5D-B777-87FFE736D4C6}" type="pres">
      <dgm:prSet presAssocID="{F8862003-1EE1-45D8-89BA-76863AF2A2DE}" presName="diagram" presStyleCnt="0">
        <dgm:presLayoutVars>
          <dgm:dir/>
          <dgm:resizeHandles val="exact"/>
        </dgm:presLayoutVars>
      </dgm:prSet>
      <dgm:spPr/>
      <dgm:t>
        <a:bodyPr/>
        <a:lstStyle/>
        <a:p>
          <a:endParaRPr lang="tr-TR"/>
        </a:p>
      </dgm:t>
    </dgm:pt>
    <dgm:pt modelId="{466512F0-D630-45A2-86D7-D93535264AEA}" type="pres">
      <dgm:prSet presAssocID="{7D2992C0-72CE-45D8-A19E-88AAB9CBF56D}" presName="node" presStyleLbl="node1" presStyleIdx="0" presStyleCnt="6">
        <dgm:presLayoutVars>
          <dgm:bulletEnabled val="1"/>
        </dgm:presLayoutVars>
      </dgm:prSet>
      <dgm:spPr/>
      <dgm:t>
        <a:bodyPr/>
        <a:lstStyle/>
        <a:p>
          <a:endParaRPr lang="tr-TR"/>
        </a:p>
      </dgm:t>
    </dgm:pt>
    <dgm:pt modelId="{BF2A7EA3-EE6E-4480-8870-965BB33293EA}" type="pres">
      <dgm:prSet presAssocID="{06987F01-1AFB-4ACC-A31A-30B596F30A9E}" presName="sibTrans" presStyleCnt="0"/>
      <dgm:spPr/>
    </dgm:pt>
    <dgm:pt modelId="{B60A8894-26F1-416B-89B4-4557378100F4}" type="pres">
      <dgm:prSet presAssocID="{D279A9AF-ED4A-4A33-901B-4116EB9E43D2}" presName="node" presStyleLbl="node1" presStyleIdx="1" presStyleCnt="6">
        <dgm:presLayoutVars>
          <dgm:bulletEnabled val="1"/>
        </dgm:presLayoutVars>
      </dgm:prSet>
      <dgm:spPr/>
      <dgm:t>
        <a:bodyPr/>
        <a:lstStyle/>
        <a:p>
          <a:endParaRPr lang="tr-TR"/>
        </a:p>
      </dgm:t>
    </dgm:pt>
    <dgm:pt modelId="{4B057DC1-7735-4158-8528-C48DD5B1DB7A}" type="pres">
      <dgm:prSet presAssocID="{853672C2-AF49-43A1-B788-2F24E22A645C}" presName="sibTrans" presStyleCnt="0"/>
      <dgm:spPr/>
    </dgm:pt>
    <dgm:pt modelId="{049AF5A0-56D9-4B3D-96CF-E325D423FB13}" type="pres">
      <dgm:prSet presAssocID="{756A0CA4-3D46-4872-9FD3-706913C24280}" presName="node" presStyleLbl="node1" presStyleIdx="2" presStyleCnt="6">
        <dgm:presLayoutVars>
          <dgm:bulletEnabled val="1"/>
        </dgm:presLayoutVars>
      </dgm:prSet>
      <dgm:spPr/>
      <dgm:t>
        <a:bodyPr/>
        <a:lstStyle/>
        <a:p>
          <a:endParaRPr lang="tr-TR"/>
        </a:p>
      </dgm:t>
    </dgm:pt>
    <dgm:pt modelId="{57BB0A38-4544-46D9-9F03-8D3EFA2C89DF}" type="pres">
      <dgm:prSet presAssocID="{03238A85-5BE7-4866-B050-F4B9772600B8}" presName="sibTrans" presStyleCnt="0"/>
      <dgm:spPr/>
    </dgm:pt>
    <dgm:pt modelId="{814E86F7-1A89-4D60-81B1-E90E31648093}" type="pres">
      <dgm:prSet presAssocID="{EBC4E44B-CA51-4274-95A1-0F4A0BCA2BA8}" presName="node" presStyleLbl="node1" presStyleIdx="3" presStyleCnt="6">
        <dgm:presLayoutVars>
          <dgm:bulletEnabled val="1"/>
        </dgm:presLayoutVars>
      </dgm:prSet>
      <dgm:spPr/>
      <dgm:t>
        <a:bodyPr/>
        <a:lstStyle/>
        <a:p>
          <a:endParaRPr lang="tr-TR"/>
        </a:p>
      </dgm:t>
    </dgm:pt>
    <dgm:pt modelId="{5A431655-2F64-471C-B24F-017FAD66CA2B}" type="pres">
      <dgm:prSet presAssocID="{51AD7C92-F74C-464A-A208-BBBDF72D1C34}" presName="sibTrans" presStyleCnt="0"/>
      <dgm:spPr/>
    </dgm:pt>
    <dgm:pt modelId="{B83F4A3A-F34A-4AED-B1D4-666D4A741413}" type="pres">
      <dgm:prSet presAssocID="{508C9E0D-3A6F-4AFF-AAEA-082E590C1C31}" presName="node" presStyleLbl="node1" presStyleIdx="4" presStyleCnt="6">
        <dgm:presLayoutVars>
          <dgm:bulletEnabled val="1"/>
        </dgm:presLayoutVars>
      </dgm:prSet>
      <dgm:spPr/>
      <dgm:t>
        <a:bodyPr/>
        <a:lstStyle/>
        <a:p>
          <a:endParaRPr lang="tr-TR"/>
        </a:p>
      </dgm:t>
    </dgm:pt>
    <dgm:pt modelId="{6AC67DB5-563E-4AF5-8E0C-FFAC923D5FCD}" type="pres">
      <dgm:prSet presAssocID="{B3BAFBB4-3557-4EAA-8B99-620114BEED4C}" presName="sibTrans" presStyleCnt="0"/>
      <dgm:spPr/>
    </dgm:pt>
    <dgm:pt modelId="{2F9C7256-3787-4431-A98B-BFCA2DB1872D}" type="pres">
      <dgm:prSet presAssocID="{E879E05C-BAE0-4270-B69A-B8A5BC82C888}" presName="node" presStyleLbl="node1" presStyleIdx="5" presStyleCnt="6">
        <dgm:presLayoutVars>
          <dgm:bulletEnabled val="1"/>
        </dgm:presLayoutVars>
      </dgm:prSet>
      <dgm:spPr/>
      <dgm:t>
        <a:bodyPr/>
        <a:lstStyle/>
        <a:p>
          <a:endParaRPr lang="tr-TR"/>
        </a:p>
      </dgm:t>
    </dgm:pt>
  </dgm:ptLst>
  <dgm:cxnLst>
    <dgm:cxn modelId="{FE53FD39-D622-43D4-B87A-5FBA09180167}" type="presOf" srcId="{7D2992C0-72CE-45D8-A19E-88AAB9CBF56D}" destId="{466512F0-D630-45A2-86D7-D93535264AEA}" srcOrd="0" destOrd="0" presId="urn:microsoft.com/office/officeart/2005/8/layout/default#2"/>
    <dgm:cxn modelId="{64ADD8F1-FCA5-4A74-B85C-B741B1E15287}" type="presOf" srcId="{508C9E0D-3A6F-4AFF-AAEA-082E590C1C31}" destId="{B83F4A3A-F34A-4AED-B1D4-666D4A741413}" srcOrd="0" destOrd="0" presId="urn:microsoft.com/office/officeart/2005/8/layout/default#2"/>
    <dgm:cxn modelId="{28E9AC0B-EDDA-4005-910C-E282D061ED1C}" type="presOf" srcId="{EBC4E44B-CA51-4274-95A1-0F4A0BCA2BA8}" destId="{814E86F7-1A89-4D60-81B1-E90E31648093}" srcOrd="0" destOrd="0" presId="urn:microsoft.com/office/officeart/2005/8/layout/default#2"/>
    <dgm:cxn modelId="{A043799D-CFB5-4E7F-9D53-6E2E770DB023}" type="presOf" srcId="{D279A9AF-ED4A-4A33-901B-4116EB9E43D2}" destId="{B60A8894-26F1-416B-89B4-4557378100F4}" srcOrd="0" destOrd="0" presId="urn:microsoft.com/office/officeart/2005/8/layout/default#2"/>
    <dgm:cxn modelId="{C3CBACA7-84B3-48AE-94C3-E0AE39456919}" type="presOf" srcId="{E879E05C-BAE0-4270-B69A-B8A5BC82C888}" destId="{2F9C7256-3787-4431-A98B-BFCA2DB1872D}" srcOrd="0" destOrd="0" presId="urn:microsoft.com/office/officeart/2005/8/layout/default#2"/>
    <dgm:cxn modelId="{B0296026-D702-4910-9949-E6B3382B2B23}" type="presOf" srcId="{756A0CA4-3D46-4872-9FD3-706913C24280}" destId="{049AF5A0-56D9-4B3D-96CF-E325D423FB13}" srcOrd="0" destOrd="0" presId="urn:microsoft.com/office/officeart/2005/8/layout/default#2"/>
    <dgm:cxn modelId="{8562FB4E-B27A-46AA-81FE-A114C99E9227}" srcId="{F8862003-1EE1-45D8-89BA-76863AF2A2DE}" destId="{756A0CA4-3D46-4872-9FD3-706913C24280}" srcOrd="2" destOrd="0" parTransId="{CBC56C07-735C-44EE-8564-ABA46B576C30}" sibTransId="{03238A85-5BE7-4866-B050-F4B9772600B8}"/>
    <dgm:cxn modelId="{E4FB9CD0-B6B5-4AF4-9DFF-3A9128CE7CA4}" srcId="{F8862003-1EE1-45D8-89BA-76863AF2A2DE}" destId="{7D2992C0-72CE-45D8-A19E-88AAB9CBF56D}" srcOrd="0" destOrd="0" parTransId="{60B6F19B-F526-4355-881D-67421662AD7B}" sibTransId="{06987F01-1AFB-4ACC-A31A-30B596F30A9E}"/>
    <dgm:cxn modelId="{C0646EB6-3A13-4E67-BAAC-61F79A20844C}" srcId="{F8862003-1EE1-45D8-89BA-76863AF2A2DE}" destId="{E879E05C-BAE0-4270-B69A-B8A5BC82C888}" srcOrd="5" destOrd="0" parTransId="{018C6CB0-9A5A-40F5-BCF3-7975715A85AE}" sibTransId="{3E745B8D-0B44-4FD6-9045-5A09960683B9}"/>
    <dgm:cxn modelId="{F7537C4A-2BF4-4A2B-802E-6C603C0A8477}" srcId="{F8862003-1EE1-45D8-89BA-76863AF2A2DE}" destId="{508C9E0D-3A6F-4AFF-AAEA-082E590C1C31}" srcOrd="4" destOrd="0" parTransId="{544025AE-855E-4D49-AC6D-426EF355D006}" sibTransId="{B3BAFBB4-3557-4EAA-8B99-620114BEED4C}"/>
    <dgm:cxn modelId="{C4093F69-7E6E-4EF2-8619-973FE87DA0C4}" type="presOf" srcId="{F8862003-1EE1-45D8-89BA-76863AF2A2DE}" destId="{19AC04CE-954D-4C5D-B777-87FFE736D4C6}" srcOrd="0" destOrd="0" presId="urn:microsoft.com/office/officeart/2005/8/layout/default#2"/>
    <dgm:cxn modelId="{1BF4912B-C5B2-4739-A0A9-63B73DB05EDA}" srcId="{F8862003-1EE1-45D8-89BA-76863AF2A2DE}" destId="{EBC4E44B-CA51-4274-95A1-0F4A0BCA2BA8}" srcOrd="3" destOrd="0" parTransId="{D501967D-3811-464C-B74F-70B64D578C75}" sibTransId="{51AD7C92-F74C-464A-A208-BBBDF72D1C34}"/>
    <dgm:cxn modelId="{23CBEC99-CE18-4220-8C84-FA28EF5D4926}" srcId="{F8862003-1EE1-45D8-89BA-76863AF2A2DE}" destId="{D279A9AF-ED4A-4A33-901B-4116EB9E43D2}" srcOrd="1" destOrd="0" parTransId="{064730EF-AFD2-4FCC-963E-3DDD695D5AE8}" sibTransId="{853672C2-AF49-43A1-B788-2F24E22A645C}"/>
    <dgm:cxn modelId="{0FA73CCF-E34B-410B-BBA1-439F98542EBD}" type="presParOf" srcId="{19AC04CE-954D-4C5D-B777-87FFE736D4C6}" destId="{466512F0-D630-45A2-86D7-D93535264AEA}" srcOrd="0" destOrd="0" presId="urn:microsoft.com/office/officeart/2005/8/layout/default#2"/>
    <dgm:cxn modelId="{1570B626-4643-4FBA-917B-16974B901EFE}" type="presParOf" srcId="{19AC04CE-954D-4C5D-B777-87FFE736D4C6}" destId="{BF2A7EA3-EE6E-4480-8870-965BB33293EA}" srcOrd="1" destOrd="0" presId="urn:microsoft.com/office/officeart/2005/8/layout/default#2"/>
    <dgm:cxn modelId="{99EB3A6D-E90E-4171-AF26-A23B46940BF8}" type="presParOf" srcId="{19AC04CE-954D-4C5D-B777-87FFE736D4C6}" destId="{B60A8894-26F1-416B-89B4-4557378100F4}" srcOrd="2" destOrd="0" presId="urn:microsoft.com/office/officeart/2005/8/layout/default#2"/>
    <dgm:cxn modelId="{39B623B7-4AB0-464C-BC65-1B33784A668D}" type="presParOf" srcId="{19AC04CE-954D-4C5D-B777-87FFE736D4C6}" destId="{4B057DC1-7735-4158-8528-C48DD5B1DB7A}" srcOrd="3" destOrd="0" presId="urn:microsoft.com/office/officeart/2005/8/layout/default#2"/>
    <dgm:cxn modelId="{1F7743D7-47A7-42FB-BABF-FF015399B97B}" type="presParOf" srcId="{19AC04CE-954D-4C5D-B777-87FFE736D4C6}" destId="{049AF5A0-56D9-4B3D-96CF-E325D423FB13}" srcOrd="4" destOrd="0" presId="urn:microsoft.com/office/officeart/2005/8/layout/default#2"/>
    <dgm:cxn modelId="{89FF94CA-6A3A-4F85-A803-D0D9DA1C7515}" type="presParOf" srcId="{19AC04CE-954D-4C5D-B777-87FFE736D4C6}" destId="{57BB0A38-4544-46D9-9F03-8D3EFA2C89DF}" srcOrd="5" destOrd="0" presId="urn:microsoft.com/office/officeart/2005/8/layout/default#2"/>
    <dgm:cxn modelId="{195D2331-6E6B-4899-B523-298B6C7FAD89}" type="presParOf" srcId="{19AC04CE-954D-4C5D-B777-87FFE736D4C6}" destId="{814E86F7-1A89-4D60-81B1-E90E31648093}" srcOrd="6" destOrd="0" presId="urn:microsoft.com/office/officeart/2005/8/layout/default#2"/>
    <dgm:cxn modelId="{AD054C00-5CC8-4750-9F3A-E6D82885123E}" type="presParOf" srcId="{19AC04CE-954D-4C5D-B777-87FFE736D4C6}" destId="{5A431655-2F64-471C-B24F-017FAD66CA2B}" srcOrd="7" destOrd="0" presId="urn:microsoft.com/office/officeart/2005/8/layout/default#2"/>
    <dgm:cxn modelId="{EB7CEF3D-48D3-4BAF-8F93-4395859C2B1B}" type="presParOf" srcId="{19AC04CE-954D-4C5D-B777-87FFE736D4C6}" destId="{B83F4A3A-F34A-4AED-B1D4-666D4A741413}" srcOrd="8" destOrd="0" presId="urn:microsoft.com/office/officeart/2005/8/layout/default#2"/>
    <dgm:cxn modelId="{C623722C-DA8B-4091-9E37-F87C0673FF61}" type="presParOf" srcId="{19AC04CE-954D-4C5D-B777-87FFE736D4C6}" destId="{6AC67DB5-563E-4AF5-8E0C-FFAC923D5FCD}" srcOrd="9" destOrd="0" presId="urn:microsoft.com/office/officeart/2005/8/layout/default#2"/>
    <dgm:cxn modelId="{997DD4C2-2661-47B7-AE3A-121A966A6D70}" type="presParOf" srcId="{19AC04CE-954D-4C5D-B777-87FFE736D4C6}" destId="{2F9C7256-3787-4431-A98B-BFCA2DB1872D}"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CA0E-4983-45FD-AE67-376B64EA3178}">
      <dsp:nvSpPr>
        <dsp:cNvPr id="0" name=""/>
        <dsp:cNvSpPr/>
      </dsp:nvSpPr>
      <dsp:spPr>
        <a:xfrm>
          <a:off x="6931" y="767058"/>
          <a:ext cx="2071799" cy="25468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err="1"/>
            <a:t>TYT’de</a:t>
          </a:r>
          <a:r>
            <a:rPr lang="tr-TR" sz="1500" kern="1200" dirty="0"/>
            <a:t> 150 ve üzeri puan alan adaylar, TYT puanı ile öğrenci alan yükseköğretim programlarını tercih edebileceklerdir. </a:t>
          </a:r>
          <a:endParaRPr lang="en-US" sz="1500" kern="1200" dirty="0"/>
        </a:p>
      </dsp:txBody>
      <dsp:txXfrm>
        <a:off x="67612" y="827739"/>
        <a:ext cx="1950437" cy="2425494"/>
      </dsp:txXfrm>
    </dsp:sp>
    <dsp:sp modelId="{20A43333-6E90-4E02-9506-B925820B9CA7}">
      <dsp:nvSpPr>
        <dsp:cNvPr id="0" name=""/>
        <dsp:cNvSpPr/>
      </dsp:nvSpPr>
      <dsp:spPr>
        <a:xfrm>
          <a:off x="2285910" y="1783583"/>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285910" y="1886344"/>
        <a:ext cx="307455" cy="308284"/>
      </dsp:txXfrm>
    </dsp:sp>
    <dsp:sp modelId="{74D93E21-C50E-4597-989D-DC51949C9517}">
      <dsp:nvSpPr>
        <dsp:cNvPr id="0" name=""/>
        <dsp:cNvSpPr/>
      </dsp:nvSpPr>
      <dsp:spPr>
        <a:xfrm>
          <a:off x="2907450" y="767058"/>
          <a:ext cx="2071799" cy="25468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TYT’de 150 ve üzeri puan alan adaylardan SAY, SÖZ, EA, DİL puanları 180 ve üzeri olanlar, bu puan türleri ile öğrenci alan lisans programları ile birlikte TYT puanı ile öğrenci alan ön lisans programlarını tercih edebileceklerdir. </a:t>
          </a:r>
          <a:endParaRPr lang="en-US" sz="1500" kern="1200"/>
        </a:p>
      </dsp:txBody>
      <dsp:txXfrm>
        <a:off x="2968131" y="827739"/>
        <a:ext cx="1950437" cy="2425494"/>
      </dsp:txXfrm>
    </dsp:sp>
    <dsp:sp modelId="{391DF0B4-2AC0-48A7-9B12-EAB421211D26}">
      <dsp:nvSpPr>
        <dsp:cNvPr id="0" name=""/>
        <dsp:cNvSpPr/>
      </dsp:nvSpPr>
      <dsp:spPr>
        <a:xfrm>
          <a:off x="5186429" y="1783583"/>
          <a:ext cx="439221" cy="513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186429" y="1886344"/>
        <a:ext cx="307455" cy="308284"/>
      </dsp:txXfrm>
    </dsp:sp>
    <dsp:sp modelId="{47042C3E-A48D-4796-A2FE-4CFE86B2EE24}">
      <dsp:nvSpPr>
        <dsp:cNvPr id="0" name=""/>
        <dsp:cNvSpPr/>
      </dsp:nvSpPr>
      <dsp:spPr>
        <a:xfrm>
          <a:off x="5807969" y="767058"/>
          <a:ext cx="2071799" cy="25468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a:t>TYT’de elde edilen 200 ve üzeri puan, iki yıl süreyle geçerlidir. </a:t>
          </a:r>
          <a:endParaRPr lang="en-US" sz="1500" kern="1200"/>
        </a:p>
      </dsp:txBody>
      <dsp:txXfrm>
        <a:off x="5868650" y="827739"/>
        <a:ext cx="1950437" cy="2425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F212F-9465-4BCA-A4E7-4ED6EEB405BC}">
      <dsp:nvSpPr>
        <dsp:cNvPr id="0" name=""/>
        <dsp:cNvSpPr/>
      </dsp:nvSpPr>
      <dsp:spPr>
        <a:xfrm>
          <a:off x="0" y="138779"/>
          <a:ext cx="843528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Türkçe Testi-40 Soru </a:t>
          </a:r>
        </a:p>
      </dsp:txBody>
      <dsp:txXfrm>
        <a:off x="26930" y="165709"/>
        <a:ext cx="8381420" cy="497795"/>
      </dsp:txXfrm>
    </dsp:sp>
    <dsp:sp modelId="{D1EB5F10-AA9C-4F81-8E89-D98C78E7018C}">
      <dsp:nvSpPr>
        <dsp:cNvPr id="0" name=""/>
        <dsp:cNvSpPr/>
      </dsp:nvSpPr>
      <dsp:spPr>
        <a:xfrm>
          <a:off x="0" y="690434"/>
          <a:ext cx="843528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kern="1200" dirty="0"/>
            <a:t>Okuduğunu anlama, cümle tamamlama, dil bilgisi</a:t>
          </a:r>
        </a:p>
      </dsp:txBody>
      <dsp:txXfrm>
        <a:off x="0" y="690434"/>
        <a:ext cx="8435280" cy="380880"/>
      </dsp:txXfrm>
    </dsp:sp>
    <dsp:sp modelId="{E6D32164-19D9-45E4-91A9-5A947B5BA07F}">
      <dsp:nvSpPr>
        <dsp:cNvPr id="0" name=""/>
        <dsp:cNvSpPr/>
      </dsp:nvSpPr>
      <dsp:spPr>
        <a:xfrm>
          <a:off x="0" y="1107138"/>
          <a:ext cx="843528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Sosyal Bilimler Testi- 20 soru</a:t>
          </a:r>
        </a:p>
      </dsp:txBody>
      <dsp:txXfrm>
        <a:off x="26930" y="1134068"/>
        <a:ext cx="8381420" cy="497795"/>
      </dsp:txXfrm>
    </dsp:sp>
    <dsp:sp modelId="{09E0FF06-207B-470C-8EDD-A44D0119FD91}">
      <dsp:nvSpPr>
        <dsp:cNvPr id="0" name=""/>
        <dsp:cNvSpPr/>
      </dsp:nvSpPr>
      <dsp:spPr>
        <a:xfrm>
          <a:off x="0" y="1622969"/>
          <a:ext cx="843528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kern="1200" dirty="0"/>
            <a:t>Tarih-5 soru</a:t>
          </a:r>
        </a:p>
        <a:p>
          <a:pPr marL="171450" lvl="1" indent="-171450" algn="l" defTabSz="800100">
            <a:lnSpc>
              <a:spcPct val="90000"/>
            </a:lnSpc>
            <a:spcBef>
              <a:spcPct val="0"/>
            </a:spcBef>
            <a:spcAft>
              <a:spcPct val="20000"/>
            </a:spcAft>
            <a:buChar char="••"/>
          </a:pPr>
          <a:r>
            <a:rPr lang="tr-TR" sz="1800" kern="1200" dirty="0"/>
            <a:t>Coğrafya- 5 soru</a:t>
          </a:r>
        </a:p>
        <a:p>
          <a:pPr marL="171450" lvl="1" indent="-171450" algn="l" defTabSz="800100">
            <a:lnSpc>
              <a:spcPct val="90000"/>
            </a:lnSpc>
            <a:spcBef>
              <a:spcPct val="0"/>
            </a:spcBef>
            <a:spcAft>
              <a:spcPct val="20000"/>
            </a:spcAft>
            <a:buChar char="••"/>
          </a:pPr>
          <a:r>
            <a:rPr lang="tr-TR" sz="1800" kern="1200" dirty="0"/>
            <a:t>Felsefe-5 soru</a:t>
          </a:r>
        </a:p>
        <a:p>
          <a:pPr marL="171450" lvl="1" indent="-171450" algn="l" defTabSz="800100">
            <a:lnSpc>
              <a:spcPct val="90000"/>
            </a:lnSpc>
            <a:spcBef>
              <a:spcPct val="0"/>
            </a:spcBef>
            <a:spcAft>
              <a:spcPct val="20000"/>
            </a:spcAft>
            <a:buChar char="••"/>
          </a:pPr>
          <a:r>
            <a:rPr lang="tr-TR" sz="1800" kern="1200" dirty="0"/>
            <a:t>Din- 5 soru</a:t>
          </a:r>
        </a:p>
      </dsp:txBody>
      <dsp:txXfrm>
        <a:off x="0" y="1622969"/>
        <a:ext cx="8435280" cy="1237860"/>
      </dsp:txXfrm>
    </dsp:sp>
    <dsp:sp modelId="{1AAEEEDA-1C5F-43C5-9D45-707B98AAF7B9}">
      <dsp:nvSpPr>
        <dsp:cNvPr id="0" name=""/>
        <dsp:cNvSpPr/>
      </dsp:nvSpPr>
      <dsp:spPr>
        <a:xfrm>
          <a:off x="0" y="2860829"/>
          <a:ext cx="843528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Matematik Testi -40 Soru</a:t>
          </a:r>
        </a:p>
      </dsp:txBody>
      <dsp:txXfrm>
        <a:off x="26930" y="2887759"/>
        <a:ext cx="8381420" cy="497795"/>
      </dsp:txXfrm>
    </dsp:sp>
    <dsp:sp modelId="{35CC1C7C-AC1D-4387-8430-97550318F042}">
      <dsp:nvSpPr>
        <dsp:cNvPr id="0" name=""/>
        <dsp:cNvSpPr/>
      </dsp:nvSpPr>
      <dsp:spPr>
        <a:xfrm>
          <a:off x="0" y="3412484"/>
          <a:ext cx="843528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kern="1200" dirty="0"/>
            <a:t>Temel kavramlarla işlem yapma, temel matematiksel ilişkilerden yararlanma, işlemleri günlük hayata uygulama</a:t>
          </a:r>
        </a:p>
      </dsp:txBody>
      <dsp:txXfrm>
        <a:off x="0" y="3412484"/>
        <a:ext cx="8435280" cy="571320"/>
      </dsp:txXfrm>
    </dsp:sp>
    <dsp:sp modelId="{24F9DD65-C9FC-4610-B2CB-4E9BB9A3AD82}">
      <dsp:nvSpPr>
        <dsp:cNvPr id="0" name=""/>
        <dsp:cNvSpPr/>
      </dsp:nvSpPr>
      <dsp:spPr>
        <a:xfrm>
          <a:off x="0" y="3983804"/>
          <a:ext cx="843528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tr-TR" sz="2300" kern="1200" dirty="0"/>
            <a:t>Fen Bilimleri Testi -20 soru</a:t>
          </a:r>
        </a:p>
      </dsp:txBody>
      <dsp:txXfrm>
        <a:off x="26930" y="4010734"/>
        <a:ext cx="8381420" cy="497795"/>
      </dsp:txXfrm>
    </dsp:sp>
    <dsp:sp modelId="{C709DFF6-99CD-4A91-B5E9-F58A008181DA}">
      <dsp:nvSpPr>
        <dsp:cNvPr id="0" name=""/>
        <dsp:cNvSpPr/>
      </dsp:nvSpPr>
      <dsp:spPr>
        <a:xfrm>
          <a:off x="0" y="4535459"/>
          <a:ext cx="843528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2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kern="1200" dirty="0"/>
            <a:t>Fizik- 7 soru</a:t>
          </a:r>
        </a:p>
        <a:p>
          <a:pPr marL="171450" lvl="1" indent="-171450" algn="l" defTabSz="800100">
            <a:lnSpc>
              <a:spcPct val="90000"/>
            </a:lnSpc>
            <a:spcBef>
              <a:spcPct val="0"/>
            </a:spcBef>
            <a:spcAft>
              <a:spcPct val="20000"/>
            </a:spcAft>
            <a:buChar char="••"/>
          </a:pPr>
          <a:r>
            <a:rPr lang="tr-TR" sz="1800" kern="1200" dirty="0"/>
            <a:t>Kimya- 7 soru</a:t>
          </a:r>
        </a:p>
        <a:p>
          <a:pPr marL="171450" lvl="1" indent="-171450" algn="l" defTabSz="800100">
            <a:lnSpc>
              <a:spcPct val="90000"/>
            </a:lnSpc>
            <a:spcBef>
              <a:spcPct val="0"/>
            </a:spcBef>
            <a:spcAft>
              <a:spcPct val="20000"/>
            </a:spcAft>
            <a:buChar char="••"/>
          </a:pPr>
          <a:r>
            <a:rPr lang="tr-TR" sz="1800" kern="1200" dirty="0"/>
            <a:t>Biyoloji- 6 soru</a:t>
          </a:r>
        </a:p>
      </dsp:txBody>
      <dsp:txXfrm>
        <a:off x="0" y="4535459"/>
        <a:ext cx="8435280" cy="928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A44E5-8A3C-40F0-A067-F9AF7B353373}">
      <dsp:nvSpPr>
        <dsp:cNvPr id="0" name=""/>
        <dsp:cNvSpPr/>
      </dsp:nvSpPr>
      <dsp:spPr>
        <a:xfrm>
          <a:off x="0" y="49414"/>
          <a:ext cx="871814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t>Türk Dili Edebiyatı-Sosyal Bilimler 1 Testi-40 soru</a:t>
          </a:r>
        </a:p>
      </dsp:txBody>
      <dsp:txXfrm>
        <a:off x="25759" y="75173"/>
        <a:ext cx="8666622" cy="476152"/>
      </dsp:txXfrm>
    </dsp:sp>
    <dsp:sp modelId="{100B55CF-F30F-48D9-84E1-98173F96E1B7}">
      <dsp:nvSpPr>
        <dsp:cNvPr id="0" name=""/>
        <dsp:cNvSpPr/>
      </dsp:nvSpPr>
      <dsp:spPr>
        <a:xfrm>
          <a:off x="0" y="577085"/>
          <a:ext cx="871814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80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tr-TR" sz="1700" kern="1200" dirty="0"/>
            <a:t>Edebiyat 24 soru</a:t>
          </a:r>
        </a:p>
        <a:p>
          <a:pPr marL="171450" lvl="1" indent="-171450" algn="l" defTabSz="755650">
            <a:lnSpc>
              <a:spcPct val="90000"/>
            </a:lnSpc>
            <a:spcBef>
              <a:spcPct val="0"/>
            </a:spcBef>
            <a:spcAft>
              <a:spcPct val="20000"/>
            </a:spcAft>
            <a:buChar char="••"/>
          </a:pPr>
          <a:r>
            <a:rPr lang="tr-TR" sz="1700" kern="1200" dirty="0"/>
            <a:t>Tarih 1-10 soru</a:t>
          </a:r>
        </a:p>
        <a:p>
          <a:pPr marL="171450" lvl="1" indent="-171450" algn="l" defTabSz="755650">
            <a:lnSpc>
              <a:spcPct val="90000"/>
            </a:lnSpc>
            <a:spcBef>
              <a:spcPct val="0"/>
            </a:spcBef>
            <a:spcAft>
              <a:spcPct val="20000"/>
            </a:spcAft>
            <a:buChar char="••"/>
          </a:pPr>
          <a:r>
            <a:rPr lang="tr-TR" sz="1700" kern="1200" dirty="0"/>
            <a:t>Coğrafya 1-6 soru</a:t>
          </a:r>
        </a:p>
      </dsp:txBody>
      <dsp:txXfrm>
        <a:off x="0" y="577085"/>
        <a:ext cx="8718140" cy="888030"/>
      </dsp:txXfrm>
    </dsp:sp>
    <dsp:sp modelId="{C093DC73-2FDD-4815-9C81-5EB8008E20D7}">
      <dsp:nvSpPr>
        <dsp:cNvPr id="0" name=""/>
        <dsp:cNvSpPr/>
      </dsp:nvSpPr>
      <dsp:spPr>
        <a:xfrm>
          <a:off x="0" y="1465115"/>
          <a:ext cx="871814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t>Fen Bilimleri Testi-40 soru</a:t>
          </a:r>
        </a:p>
      </dsp:txBody>
      <dsp:txXfrm>
        <a:off x="25759" y="1490874"/>
        <a:ext cx="8666622" cy="476152"/>
      </dsp:txXfrm>
    </dsp:sp>
    <dsp:sp modelId="{49AD7527-B5FE-4AB1-A28E-FDE3982D4B96}">
      <dsp:nvSpPr>
        <dsp:cNvPr id="0" name=""/>
        <dsp:cNvSpPr/>
      </dsp:nvSpPr>
      <dsp:spPr>
        <a:xfrm>
          <a:off x="0" y="1992785"/>
          <a:ext cx="871814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80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tr-TR" sz="1700" kern="1200" dirty="0"/>
            <a:t>Fizik 14 soru</a:t>
          </a:r>
        </a:p>
        <a:p>
          <a:pPr marL="171450" lvl="1" indent="-171450" algn="l" defTabSz="755650">
            <a:lnSpc>
              <a:spcPct val="90000"/>
            </a:lnSpc>
            <a:spcBef>
              <a:spcPct val="0"/>
            </a:spcBef>
            <a:spcAft>
              <a:spcPct val="20000"/>
            </a:spcAft>
            <a:buChar char="••"/>
          </a:pPr>
          <a:r>
            <a:rPr lang="tr-TR" sz="1700" kern="1200" dirty="0"/>
            <a:t>Kimya 13 soru</a:t>
          </a:r>
        </a:p>
        <a:p>
          <a:pPr marL="171450" lvl="1" indent="-171450" algn="l" defTabSz="755650">
            <a:lnSpc>
              <a:spcPct val="90000"/>
            </a:lnSpc>
            <a:spcBef>
              <a:spcPct val="0"/>
            </a:spcBef>
            <a:spcAft>
              <a:spcPct val="20000"/>
            </a:spcAft>
            <a:buChar char="••"/>
          </a:pPr>
          <a:r>
            <a:rPr lang="tr-TR" sz="1700" kern="1200" dirty="0"/>
            <a:t>Biyoloji 13 soru</a:t>
          </a:r>
        </a:p>
      </dsp:txBody>
      <dsp:txXfrm>
        <a:off x="0" y="1992785"/>
        <a:ext cx="8718140" cy="888030"/>
      </dsp:txXfrm>
    </dsp:sp>
    <dsp:sp modelId="{6585A57B-D04E-4CE6-966D-ADD620E975BD}">
      <dsp:nvSpPr>
        <dsp:cNvPr id="0" name=""/>
        <dsp:cNvSpPr/>
      </dsp:nvSpPr>
      <dsp:spPr>
        <a:xfrm>
          <a:off x="0" y="2880815"/>
          <a:ext cx="871814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t>Matematik testi-40 soru</a:t>
          </a:r>
        </a:p>
      </dsp:txBody>
      <dsp:txXfrm>
        <a:off x="25759" y="2906574"/>
        <a:ext cx="8666622" cy="476152"/>
      </dsp:txXfrm>
    </dsp:sp>
    <dsp:sp modelId="{A4C3EA28-E7D3-474E-B172-1C601E7A02CA}">
      <dsp:nvSpPr>
        <dsp:cNvPr id="0" name=""/>
        <dsp:cNvSpPr/>
      </dsp:nvSpPr>
      <dsp:spPr>
        <a:xfrm>
          <a:off x="0" y="3471845"/>
          <a:ext cx="871814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t>Sosyal Bilimler 2 testi-40 soru</a:t>
          </a:r>
        </a:p>
      </dsp:txBody>
      <dsp:txXfrm>
        <a:off x="25759" y="3497604"/>
        <a:ext cx="8666622" cy="476152"/>
      </dsp:txXfrm>
    </dsp:sp>
    <dsp:sp modelId="{E882CA9B-ED68-4B79-BCC3-BFD6A61DAFFA}">
      <dsp:nvSpPr>
        <dsp:cNvPr id="0" name=""/>
        <dsp:cNvSpPr/>
      </dsp:nvSpPr>
      <dsp:spPr>
        <a:xfrm>
          <a:off x="0" y="3999515"/>
          <a:ext cx="871814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80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tr-TR" sz="1700" kern="1200" dirty="0"/>
            <a:t>Tarih 2 -11 soru</a:t>
          </a:r>
        </a:p>
        <a:p>
          <a:pPr marL="171450" lvl="1" indent="-171450" algn="l" defTabSz="755650">
            <a:lnSpc>
              <a:spcPct val="90000"/>
            </a:lnSpc>
            <a:spcBef>
              <a:spcPct val="0"/>
            </a:spcBef>
            <a:spcAft>
              <a:spcPct val="20000"/>
            </a:spcAft>
            <a:buChar char="••"/>
          </a:pPr>
          <a:r>
            <a:rPr lang="tr-TR" sz="1700" kern="1200" dirty="0"/>
            <a:t>Coğrafya 2-11 soru</a:t>
          </a:r>
        </a:p>
        <a:p>
          <a:pPr marL="171450" lvl="1" indent="-171450" algn="l" defTabSz="755650">
            <a:lnSpc>
              <a:spcPct val="90000"/>
            </a:lnSpc>
            <a:spcBef>
              <a:spcPct val="0"/>
            </a:spcBef>
            <a:spcAft>
              <a:spcPct val="20000"/>
            </a:spcAft>
            <a:buChar char="••"/>
          </a:pPr>
          <a:r>
            <a:rPr lang="tr-TR" sz="1700" kern="1200" dirty="0"/>
            <a:t>Felsefe grubu(</a:t>
          </a:r>
          <a:r>
            <a:rPr lang="tr-TR" sz="1700" kern="1200" dirty="0" err="1"/>
            <a:t>Psikoloji,Sosyoloji,Mantık</a:t>
          </a:r>
          <a:r>
            <a:rPr lang="tr-TR" sz="1700" kern="1200" dirty="0"/>
            <a:t>, Felsefe )-12 soru</a:t>
          </a:r>
        </a:p>
        <a:p>
          <a:pPr marL="171450" lvl="1" indent="-171450" algn="l" defTabSz="755650">
            <a:lnSpc>
              <a:spcPct val="90000"/>
            </a:lnSpc>
            <a:spcBef>
              <a:spcPct val="0"/>
            </a:spcBef>
            <a:spcAft>
              <a:spcPct val="20000"/>
            </a:spcAft>
            <a:buChar char="••"/>
          </a:pPr>
          <a:r>
            <a:rPr lang="tr-TR" sz="1700" kern="1200" dirty="0"/>
            <a:t>Din Kültürü ve Ahlak Bİlgisi-6 soru</a:t>
          </a:r>
        </a:p>
      </dsp:txBody>
      <dsp:txXfrm>
        <a:off x="0" y="3999515"/>
        <a:ext cx="8718140" cy="1184040"/>
      </dsp:txXfrm>
    </dsp:sp>
    <dsp:sp modelId="{64042984-84F7-4946-8754-CEF49B70CFA0}">
      <dsp:nvSpPr>
        <dsp:cNvPr id="0" name=""/>
        <dsp:cNvSpPr/>
      </dsp:nvSpPr>
      <dsp:spPr>
        <a:xfrm>
          <a:off x="0" y="5183555"/>
          <a:ext cx="871814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a:t>Yabancı Dil Testi-80 soru</a:t>
          </a:r>
        </a:p>
      </dsp:txBody>
      <dsp:txXfrm>
        <a:off x="25759" y="5209314"/>
        <a:ext cx="8666622" cy="476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77629-64D3-44DF-BB24-778835BA8054}">
      <dsp:nvSpPr>
        <dsp:cNvPr id="0" name=""/>
        <dsp:cNvSpPr/>
      </dsp:nvSpPr>
      <dsp:spPr>
        <a:xfrm>
          <a:off x="0" y="704652"/>
          <a:ext cx="3836618" cy="556152"/>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a:t>En verimli saat, Ders çalışma süresi 40-5-10</a:t>
          </a:r>
          <a:endParaRPr lang="en-US" sz="1400" kern="1200" dirty="0"/>
        </a:p>
      </dsp:txBody>
      <dsp:txXfrm>
        <a:off x="27149" y="731801"/>
        <a:ext cx="3782320" cy="501854"/>
      </dsp:txXfrm>
    </dsp:sp>
    <dsp:sp modelId="{EF55DBF1-E8E2-4E0C-80B1-C03BBB5DD7A8}">
      <dsp:nvSpPr>
        <dsp:cNvPr id="0" name=""/>
        <dsp:cNvSpPr/>
      </dsp:nvSpPr>
      <dsp:spPr>
        <a:xfrm>
          <a:off x="0" y="1301124"/>
          <a:ext cx="3836618" cy="556152"/>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a:t>Çalışma planını yazmak ve gün sonunda kontrol etmek(Tekrar, yarına hazırlık, test çözümü)</a:t>
          </a:r>
          <a:endParaRPr lang="en-US" sz="1400" kern="1200"/>
        </a:p>
      </dsp:txBody>
      <dsp:txXfrm>
        <a:off x="27149" y="1328273"/>
        <a:ext cx="3782320" cy="501854"/>
      </dsp:txXfrm>
    </dsp:sp>
    <dsp:sp modelId="{A23568F2-C7B9-4304-9061-4301A834D5A4}">
      <dsp:nvSpPr>
        <dsp:cNvPr id="0" name=""/>
        <dsp:cNvSpPr/>
      </dsp:nvSpPr>
      <dsp:spPr>
        <a:xfrm>
          <a:off x="0" y="1897596"/>
          <a:ext cx="3836618" cy="556152"/>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a:t>Hafta sonu ve AY sonu tekrarıları</a:t>
          </a:r>
          <a:endParaRPr lang="en-US" sz="1400" kern="1200"/>
        </a:p>
      </dsp:txBody>
      <dsp:txXfrm>
        <a:off x="27149" y="1924745"/>
        <a:ext cx="3782320" cy="501854"/>
      </dsp:txXfrm>
    </dsp:sp>
    <dsp:sp modelId="{D62F5669-881E-4CAF-9940-2B59C5FE0F5E}">
      <dsp:nvSpPr>
        <dsp:cNvPr id="0" name=""/>
        <dsp:cNvSpPr/>
      </dsp:nvSpPr>
      <dsp:spPr>
        <a:xfrm>
          <a:off x="0" y="2494068"/>
          <a:ext cx="3836618" cy="556152"/>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a:t>Her hafta kendini değerlendirmek,</a:t>
          </a:r>
          <a:endParaRPr lang="en-US" sz="1400" kern="1200"/>
        </a:p>
      </dsp:txBody>
      <dsp:txXfrm>
        <a:off x="27149" y="2521217"/>
        <a:ext cx="3782320" cy="501854"/>
      </dsp:txXfrm>
    </dsp:sp>
    <dsp:sp modelId="{79BDD24A-8FFE-42DF-B768-FA7E2FE4857D}">
      <dsp:nvSpPr>
        <dsp:cNvPr id="0" name=""/>
        <dsp:cNvSpPr/>
      </dsp:nvSpPr>
      <dsp:spPr>
        <a:xfrm>
          <a:off x="0" y="3090541"/>
          <a:ext cx="3836618" cy="556152"/>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a:t>Geçen haftanın eksikleri saptamak,</a:t>
          </a:r>
          <a:endParaRPr lang="en-US" sz="1400" kern="1200"/>
        </a:p>
      </dsp:txBody>
      <dsp:txXfrm>
        <a:off x="27149" y="3117690"/>
        <a:ext cx="3782320" cy="501854"/>
      </dsp:txXfrm>
    </dsp:sp>
    <dsp:sp modelId="{CD2CD1BB-5564-421C-8430-B33C0D681A33}">
      <dsp:nvSpPr>
        <dsp:cNvPr id="0" name=""/>
        <dsp:cNvSpPr/>
      </dsp:nvSpPr>
      <dsp:spPr>
        <a:xfrm>
          <a:off x="0" y="3687013"/>
          <a:ext cx="3836618" cy="556152"/>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a:t>DENEME ANALİZİ</a:t>
          </a:r>
          <a:endParaRPr lang="en-US" sz="1400" kern="1200"/>
        </a:p>
      </dsp:txBody>
      <dsp:txXfrm>
        <a:off x="27149" y="3714162"/>
        <a:ext cx="3782320" cy="501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2613-CE42-49BB-9748-6CD3A8120F3E}">
      <dsp:nvSpPr>
        <dsp:cNvPr id="0" name=""/>
        <dsp:cNvSpPr/>
      </dsp:nvSpPr>
      <dsp:spPr>
        <a:xfrm>
          <a:off x="0" y="24060"/>
          <a:ext cx="2371724" cy="1423035"/>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a:t>Masada başka şeylerle uğraşmayın-telefon</a:t>
          </a:r>
          <a:endParaRPr lang="en-US" sz="2000" kern="1200"/>
        </a:p>
      </dsp:txBody>
      <dsp:txXfrm>
        <a:off x="0" y="24060"/>
        <a:ext cx="2371724" cy="1423035"/>
      </dsp:txXfrm>
    </dsp:sp>
    <dsp:sp modelId="{1207373F-2FB1-4FFF-B9D3-CB7642539AD8}">
      <dsp:nvSpPr>
        <dsp:cNvPr id="0" name=""/>
        <dsp:cNvSpPr/>
      </dsp:nvSpPr>
      <dsp:spPr>
        <a:xfrm>
          <a:off x="2608897" y="24060"/>
          <a:ext cx="2371724" cy="1423035"/>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a:t>Odaya, dikkat dağıtıcı telefon gibi cihazları sokmayın</a:t>
          </a:r>
          <a:endParaRPr lang="en-US" sz="2000" kern="1200"/>
        </a:p>
      </dsp:txBody>
      <dsp:txXfrm>
        <a:off x="2608897" y="24060"/>
        <a:ext cx="2371724" cy="1423035"/>
      </dsp:txXfrm>
    </dsp:sp>
    <dsp:sp modelId="{FDBCDE1B-DA59-453B-914C-106991FD22A0}">
      <dsp:nvSpPr>
        <dsp:cNvPr id="0" name=""/>
        <dsp:cNvSpPr/>
      </dsp:nvSpPr>
      <dsp:spPr>
        <a:xfrm>
          <a:off x="5217794" y="24060"/>
          <a:ext cx="2371724" cy="1423035"/>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a:t>Dersi masada çalışın, yatarak uzanarak değil</a:t>
          </a:r>
          <a:endParaRPr lang="en-US" sz="2000" kern="1200"/>
        </a:p>
      </dsp:txBody>
      <dsp:txXfrm>
        <a:off x="5217794" y="24060"/>
        <a:ext cx="2371724" cy="1423035"/>
      </dsp:txXfrm>
    </dsp:sp>
    <dsp:sp modelId="{8C50CC62-253D-4A03-B6B4-C72FD7D9D984}">
      <dsp:nvSpPr>
        <dsp:cNvPr id="0" name=""/>
        <dsp:cNvSpPr/>
      </dsp:nvSpPr>
      <dsp:spPr>
        <a:xfrm>
          <a:off x="0" y="1684268"/>
          <a:ext cx="2371724" cy="1423035"/>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a:t>Çalışmaya başlamadan önce gerekli materyalleri hazırlayın</a:t>
          </a:r>
          <a:endParaRPr lang="en-US" sz="2000" kern="1200"/>
        </a:p>
      </dsp:txBody>
      <dsp:txXfrm>
        <a:off x="0" y="1684268"/>
        <a:ext cx="2371724" cy="1423035"/>
      </dsp:txXfrm>
    </dsp:sp>
    <dsp:sp modelId="{7E6A82C6-4936-4E80-83E1-B25A7B227845}">
      <dsp:nvSpPr>
        <dsp:cNvPr id="0" name=""/>
        <dsp:cNvSpPr/>
      </dsp:nvSpPr>
      <dsp:spPr>
        <a:xfrm>
          <a:off x="2608897" y="1684268"/>
          <a:ext cx="2371724" cy="1423035"/>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a:t>Müzik dahil etrafta gürültü olmamasına özen gösterin</a:t>
          </a:r>
          <a:endParaRPr lang="en-US" sz="2000" kern="1200"/>
        </a:p>
      </dsp:txBody>
      <dsp:txXfrm>
        <a:off x="2608897" y="1684268"/>
        <a:ext cx="2371724" cy="1423035"/>
      </dsp:txXfrm>
    </dsp:sp>
    <dsp:sp modelId="{586A62C7-5FEE-4630-AB7C-22C60C4DB677}">
      <dsp:nvSpPr>
        <dsp:cNvPr id="0" name=""/>
        <dsp:cNvSpPr/>
      </dsp:nvSpPr>
      <dsp:spPr>
        <a:xfrm>
          <a:off x="5217794" y="1684268"/>
          <a:ext cx="2371724" cy="1423035"/>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a:t>Saat tutarak çalışın, bitiminde programınızda işaretlemeleri yapın</a:t>
          </a:r>
          <a:endParaRPr lang="en-US" sz="2000" kern="1200"/>
        </a:p>
      </dsp:txBody>
      <dsp:txXfrm>
        <a:off x="5217794" y="1684268"/>
        <a:ext cx="2371724" cy="1423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512F0-D630-45A2-86D7-D93535264AEA}">
      <dsp:nvSpPr>
        <dsp:cNvPr id="0" name=""/>
        <dsp:cNvSpPr/>
      </dsp:nvSpPr>
      <dsp:spPr>
        <a:xfrm>
          <a:off x="0" y="24060"/>
          <a:ext cx="2371724" cy="1423035"/>
        </a:xfrm>
        <a:prstGeom prst="rect">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Unutmayı azaltan en önemli etkinlik tekrardır</a:t>
          </a:r>
          <a:endParaRPr lang="en-US" sz="1900" kern="1200"/>
        </a:p>
      </dsp:txBody>
      <dsp:txXfrm>
        <a:off x="0" y="24060"/>
        <a:ext cx="2371724" cy="1423035"/>
      </dsp:txXfrm>
    </dsp:sp>
    <dsp:sp modelId="{B60A8894-26F1-416B-89B4-4557378100F4}">
      <dsp:nvSpPr>
        <dsp:cNvPr id="0" name=""/>
        <dsp:cNvSpPr/>
      </dsp:nvSpPr>
      <dsp:spPr>
        <a:xfrm>
          <a:off x="2608897" y="24060"/>
          <a:ext cx="2371724" cy="1423035"/>
        </a:xfrm>
        <a:prstGeom prst="rect">
          <a:avLst/>
        </a:prstGeom>
        <a:gradFill rotWithShape="0">
          <a:gsLst>
            <a:gs pos="0">
              <a:schemeClr val="accent2">
                <a:hueOff val="-167625"/>
                <a:satOff val="-1932"/>
                <a:lumOff val="432"/>
                <a:alphaOff val="0"/>
                <a:tint val="98000"/>
                <a:shade val="25000"/>
                <a:satMod val="250000"/>
              </a:schemeClr>
            </a:gs>
            <a:gs pos="68000">
              <a:schemeClr val="accent2">
                <a:hueOff val="-167625"/>
                <a:satOff val="-1932"/>
                <a:lumOff val="432"/>
                <a:alphaOff val="0"/>
                <a:tint val="86000"/>
                <a:satMod val="115000"/>
              </a:schemeClr>
            </a:gs>
            <a:gs pos="100000">
              <a:schemeClr val="accent2">
                <a:hueOff val="-167625"/>
                <a:satOff val="-1932"/>
                <a:lumOff val="432"/>
                <a:alphaOff val="0"/>
                <a:tint val="50000"/>
                <a:satMod val="150000"/>
              </a:schemeClr>
            </a:gs>
          </a:gsLst>
          <a:path path="circle">
            <a:fillToRect l="50000" t="130000" r="50000" b="-30000"/>
          </a:path>
        </a:gradFill>
        <a:ln>
          <a:noFill/>
        </a:ln>
        <a:effectLst>
          <a:outerShdw blurRad="57150" dist="38100" dir="5400000" algn="ctr" rotWithShape="0">
            <a:schemeClr val="accent2">
              <a:hueOff val="-167625"/>
              <a:satOff val="-1932"/>
              <a:lumOff val="432"/>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Sürekli ve belirli aralıklarla tekrar yapın. Hafta sonu, ay sonu, çalışma sonu</a:t>
          </a:r>
          <a:endParaRPr lang="en-US" sz="1900" kern="1200"/>
        </a:p>
      </dsp:txBody>
      <dsp:txXfrm>
        <a:off x="2608897" y="24060"/>
        <a:ext cx="2371724" cy="1423035"/>
      </dsp:txXfrm>
    </dsp:sp>
    <dsp:sp modelId="{049AF5A0-56D9-4B3D-96CF-E325D423FB13}">
      <dsp:nvSpPr>
        <dsp:cNvPr id="0" name=""/>
        <dsp:cNvSpPr/>
      </dsp:nvSpPr>
      <dsp:spPr>
        <a:xfrm>
          <a:off x="5217794" y="24060"/>
          <a:ext cx="2371724" cy="1423035"/>
        </a:xfrm>
        <a:prstGeom prst="rect">
          <a:avLst/>
        </a:prstGeom>
        <a:gradFill rotWithShape="0">
          <a:gsLst>
            <a:gs pos="0">
              <a:schemeClr val="accent2">
                <a:hueOff val="-335249"/>
                <a:satOff val="-3863"/>
                <a:lumOff val="864"/>
                <a:alphaOff val="0"/>
                <a:tint val="98000"/>
                <a:shade val="25000"/>
                <a:satMod val="250000"/>
              </a:schemeClr>
            </a:gs>
            <a:gs pos="68000">
              <a:schemeClr val="accent2">
                <a:hueOff val="-335249"/>
                <a:satOff val="-3863"/>
                <a:lumOff val="864"/>
                <a:alphaOff val="0"/>
                <a:tint val="86000"/>
                <a:satMod val="115000"/>
              </a:schemeClr>
            </a:gs>
            <a:gs pos="100000">
              <a:schemeClr val="accent2">
                <a:hueOff val="-335249"/>
                <a:satOff val="-3863"/>
                <a:lumOff val="864"/>
                <a:alphaOff val="0"/>
                <a:tint val="50000"/>
                <a:satMod val="150000"/>
              </a:schemeClr>
            </a:gs>
          </a:gsLst>
          <a:path path="circle">
            <a:fillToRect l="50000" t="130000" r="50000" b="-30000"/>
          </a:path>
        </a:gradFill>
        <a:ln>
          <a:noFill/>
        </a:ln>
        <a:effectLst>
          <a:outerShdw blurRad="57150" dist="38100" dir="5400000" algn="ctr" rotWithShape="0">
            <a:schemeClr val="accent2">
              <a:hueOff val="-335249"/>
              <a:satOff val="-3863"/>
              <a:lumOff val="864"/>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Tuttuğunuz notlarla tekrar yaparsanız zaman kazanırsınız.</a:t>
          </a:r>
          <a:endParaRPr lang="en-US" sz="1900" kern="1200"/>
        </a:p>
      </dsp:txBody>
      <dsp:txXfrm>
        <a:off x="5217794" y="24060"/>
        <a:ext cx="2371724" cy="1423035"/>
      </dsp:txXfrm>
    </dsp:sp>
    <dsp:sp modelId="{814E86F7-1A89-4D60-81B1-E90E31648093}">
      <dsp:nvSpPr>
        <dsp:cNvPr id="0" name=""/>
        <dsp:cNvSpPr/>
      </dsp:nvSpPr>
      <dsp:spPr>
        <a:xfrm>
          <a:off x="0" y="1684268"/>
          <a:ext cx="2371724" cy="1423035"/>
        </a:xfrm>
        <a:prstGeom prst="rect">
          <a:avLst/>
        </a:prstGeom>
        <a:gradFill rotWithShape="0">
          <a:gsLst>
            <a:gs pos="0">
              <a:schemeClr val="accent2">
                <a:hueOff val="-502874"/>
                <a:satOff val="-5795"/>
                <a:lumOff val="1295"/>
                <a:alphaOff val="0"/>
                <a:tint val="98000"/>
                <a:shade val="25000"/>
                <a:satMod val="250000"/>
              </a:schemeClr>
            </a:gs>
            <a:gs pos="68000">
              <a:schemeClr val="accent2">
                <a:hueOff val="-502874"/>
                <a:satOff val="-5795"/>
                <a:lumOff val="1295"/>
                <a:alphaOff val="0"/>
                <a:tint val="86000"/>
                <a:satMod val="115000"/>
              </a:schemeClr>
            </a:gs>
            <a:gs pos="100000">
              <a:schemeClr val="accent2">
                <a:hueOff val="-502874"/>
                <a:satOff val="-5795"/>
                <a:lumOff val="1295"/>
                <a:alphaOff val="0"/>
                <a:tint val="50000"/>
                <a:satMod val="150000"/>
              </a:schemeClr>
            </a:gs>
          </a:gsLst>
          <a:path path="circle">
            <a:fillToRect l="50000" t="130000" r="50000" b="-30000"/>
          </a:path>
        </a:gradFill>
        <a:ln>
          <a:noFill/>
        </a:ln>
        <a:effectLst>
          <a:outerShdw blurRad="57150" dist="38100" dir="5400000" algn="ctr" rotWithShape="0">
            <a:schemeClr val="accent2">
              <a:hueOff val="-502874"/>
              <a:satOff val="-5795"/>
              <a:lumOff val="1295"/>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Bir başkasına anlatarak tekrar yapmanın da büyük yararı vardır.</a:t>
          </a:r>
          <a:endParaRPr lang="en-US" sz="1900" kern="1200"/>
        </a:p>
      </dsp:txBody>
      <dsp:txXfrm>
        <a:off x="0" y="1684268"/>
        <a:ext cx="2371724" cy="1423035"/>
      </dsp:txXfrm>
    </dsp:sp>
    <dsp:sp modelId="{B83F4A3A-F34A-4AED-B1D4-666D4A741413}">
      <dsp:nvSpPr>
        <dsp:cNvPr id="0" name=""/>
        <dsp:cNvSpPr/>
      </dsp:nvSpPr>
      <dsp:spPr>
        <a:xfrm>
          <a:off x="2608897" y="1684268"/>
          <a:ext cx="2371724" cy="1423035"/>
        </a:xfrm>
        <a:prstGeom prst="rect">
          <a:avLst/>
        </a:prstGeom>
        <a:gradFill rotWithShape="0">
          <a:gsLst>
            <a:gs pos="0">
              <a:schemeClr val="accent2">
                <a:hueOff val="-670499"/>
                <a:satOff val="-7726"/>
                <a:lumOff val="1727"/>
                <a:alphaOff val="0"/>
                <a:tint val="98000"/>
                <a:shade val="25000"/>
                <a:satMod val="250000"/>
              </a:schemeClr>
            </a:gs>
            <a:gs pos="68000">
              <a:schemeClr val="accent2">
                <a:hueOff val="-670499"/>
                <a:satOff val="-7726"/>
                <a:lumOff val="1727"/>
                <a:alphaOff val="0"/>
                <a:tint val="86000"/>
                <a:satMod val="115000"/>
              </a:schemeClr>
            </a:gs>
            <a:gs pos="100000">
              <a:schemeClr val="accent2">
                <a:hueOff val="-670499"/>
                <a:satOff val="-7726"/>
                <a:lumOff val="1727"/>
                <a:alphaOff val="0"/>
                <a:tint val="50000"/>
                <a:satMod val="150000"/>
              </a:schemeClr>
            </a:gs>
          </a:gsLst>
          <a:path path="circle">
            <a:fillToRect l="50000" t="130000" r="50000" b="-30000"/>
          </a:path>
        </a:gradFill>
        <a:ln>
          <a:noFill/>
        </a:ln>
        <a:effectLst>
          <a:outerShdw blurRad="57150" dist="38100" dir="5400000" algn="ctr" rotWithShape="0">
            <a:schemeClr val="accent2">
              <a:hueOff val="-670499"/>
              <a:satOff val="-7726"/>
              <a:lumOff val="1727"/>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Çalıştığınız bilgilerin uzun süreli hafızaya kodlanabilmesini sağlar</a:t>
          </a:r>
          <a:endParaRPr lang="en-US" sz="1900" kern="1200"/>
        </a:p>
      </dsp:txBody>
      <dsp:txXfrm>
        <a:off x="2608897" y="1684268"/>
        <a:ext cx="2371724" cy="1423035"/>
      </dsp:txXfrm>
    </dsp:sp>
    <dsp:sp modelId="{2F9C7256-3787-4431-A98B-BFCA2DB1872D}">
      <dsp:nvSpPr>
        <dsp:cNvPr id="0" name=""/>
        <dsp:cNvSpPr/>
      </dsp:nvSpPr>
      <dsp:spPr>
        <a:xfrm>
          <a:off x="5217794" y="1684268"/>
          <a:ext cx="2371724" cy="1423035"/>
        </a:xfrm>
        <a:prstGeom prst="rect">
          <a:avLst/>
        </a:prstGeom>
        <a:gradFill rotWithShape="0">
          <a:gsLst>
            <a:gs pos="0">
              <a:schemeClr val="accent2">
                <a:hueOff val="-838123"/>
                <a:satOff val="-9658"/>
                <a:lumOff val="2159"/>
                <a:alphaOff val="0"/>
                <a:tint val="98000"/>
                <a:shade val="25000"/>
                <a:satMod val="250000"/>
              </a:schemeClr>
            </a:gs>
            <a:gs pos="68000">
              <a:schemeClr val="accent2">
                <a:hueOff val="-838123"/>
                <a:satOff val="-9658"/>
                <a:lumOff val="2159"/>
                <a:alphaOff val="0"/>
                <a:tint val="86000"/>
                <a:satMod val="115000"/>
              </a:schemeClr>
            </a:gs>
            <a:gs pos="100000">
              <a:schemeClr val="accent2">
                <a:hueOff val="-838123"/>
                <a:satOff val="-9658"/>
                <a:lumOff val="2159"/>
                <a:alphaOff val="0"/>
                <a:tint val="50000"/>
                <a:satMod val="150000"/>
              </a:schemeClr>
            </a:gs>
          </a:gsLst>
          <a:path path="circle">
            <a:fillToRect l="50000" t="130000" r="50000" b="-30000"/>
          </a:path>
        </a:gradFill>
        <a:ln>
          <a:noFill/>
        </a:ln>
        <a:effectLst>
          <a:outerShdw blurRad="57150" dist="38100" dir="5400000" algn="ctr" rotWithShape="0">
            <a:schemeClr val="accent2">
              <a:hueOff val="-838123"/>
              <a:satOff val="-9658"/>
              <a:lumOff val="2159"/>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a:t>3 ay sonra tekrar aynı konuya baştan çalışmamak için</a:t>
          </a:r>
          <a:endParaRPr lang="en-US" sz="1900" kern="1200"/>
        </a:p>
      </dsp:txBody>
      <dsp:txXfrm>
        <a:off x="5217794" y="1684268"/>
        <a:ext cx="2371724" cy="14230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15693-9F0D-48A1-8AE6-222B66D8D983}" type="datetimeFigureOut">
              <a:rPr lang="tr-TR" smtClean="0"/>
              <a:pPr/>
              <a:t>01.10.2019</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4D21B-5A06-4EB3-9EC6-37F4E5EC12CE}" type="slidenum">
              <a:rPr lang="tr-TR" smtClean="0"/>
              <a:pPr/>
              <a:t>‹#›</a:t>
            </a:fld>
            <a:endParaRPr lang="tr-TR"/>
          </a:p>
        </p:txBody>
      </p:sp>
    </p:spTree>
    <p:extLst>
      <p:ext uri="{BB962C8B-B14F-4D97-AF65-F5344CB8AC3E}">
        <p14:creationId xmlns:p14="http://schemas.microsoft.com/office/powerpoint/2010/main" val="313086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01.10.2019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2000"/>
            <a:lum/>
          </a:blip>
          <a:srcRect/>
          <a:stretch>
            <a:fillRect l="70000" t="60000"/>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01.10.2019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5D400EC-7692-4732-978D-6B93A64EB1E9}"/>
              </a:ext>
            </a:extLst>
          </p:cNvPr>
          <p:cNvSpPr>
            <a:spLocks noGrp="1"/>
          </p:cNvSpPr>
          <p:nvPr>
            <p:ph type="ctrTitle"/>
          </p:nvPr>
        </p:nvSpPr>
        <p:spPr>
          <a:xfrm>
            <a:off x="1187624" y="4077072"/>
            <a:ext cx="5112568" cy="1456972"/>
          </a:xfrm>
          <a:solidFill>
            <a:srgbClr val="FFFFFF"/>
          </a:solidFill>
          <a:ln w="38100">
            <a:solidFill>
              <a:srgbClr val="404040"/>
            </a:solidFill>
            <a:miter lim="800000"/>
          </a:ln>
        </p:spPr>
        <p:txBody>
          <a:bodyPr anchor="ctr">
            <a:normAutofit/>
          </a:bodyPr>
          <a:lstStyle/>
          <a:p>
            <a:pPr algn="ctr"/>
            <a:r>
              <a:rPr lang="tr-TR" sz="3500" b="1" dirty="0">
                <a:solidFill>
                  <a:srgbClr val="404040"/>
                </a:solidFill>
              </a:rPr>
              <a:t>YÜKSEKÖĞRETİM KURUMLARI SINAVI (YKS)</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980728"/>
            <a:ext cx="5112568" cy="2719189"/>
          </a:xfrm>
          <a:prstGeom prst="rect">
            <a:avLst/>
          </a:prstGeom>
        </p:spPr>
      </p:pic>
    </p:spTree>
    <p:extLst>
      <p:ext uri="{BB962C8B-B14F-4D97-AF65-F5344CB8AC3E}">
        <p14:creationId xmlns:p14="http://schemas.microsoft.com/office/powerpoint/2010/main" val="107640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0E0A04C-F86D-49F3-9768-57B468CD9054}"/>
              </a:ext>
            </a:extLst>
          </p:cNvPr>
          <p:cNvSpPr>
            <a:spLocks noGrp="1"/>
          </p:cNvSpPr>
          <p:nvPr>
            <p:ph type="title"/>
          </p:nvPr>
        </p:nvSpPr>
        <p:spPr>
          <a:xfrm>
            <a:off x="457200" y="-21913"/>
            <a:ext cx="8229600" cy="1301006"/>
          </a:xfrm>
        </p:spPr>
        <p:txBody>
          <a:bodyPr/>
          <a:lstStyle/>
          <a:p>
            <a:r>
              <a:rPr lang="tr-TR" dirty="0"/>
              <a:t>AYT ve YDT Soru dağılımı</a:t>
            </a:r>
          </a:p>
        </p:txBody>
      </p:sp>
      <p:graphicFrame>
        <p:nvGraphicFramePr>
          <p:cNvPr id="6" name="İçerik Yer Tutucusu 5">
            <a:extLst>
              <a:ext uri="{FF2B5EF4-FFF2-40B4-BE49-F238E27FC236}">
                <a16:creationId xmlns="" xmlns:a16="http://schemas.microsoft.com/office/drawing/2014/main" id="{E1853079-FA42-4B0C-A1FC-6EF1FF70454B}"/>
              </a:ext>
            </a:extLst>
          </p:cNvPr>
          <p:cNvGraphicFramePr>
            <a:graphicFrameLocks noGrp="1"/>
          </p:cNvGraphicFramePr>
          <p:nvPr>
            <p:ph idx="1"/>
            <p:extLst/>
          </p:nvPr>
        </p:nvGraphicFramePr>
        <p:xfrm>
          <a:off x="318356" y="980728"/>
          <a:ext cx="871814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3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0F6BC2A2-D6FF-445C-B960-129731F99565}"/>
              </a:ext>
            </a:extLst>
          </p:cNvPr>
          <p:cNvSpPr>
            <a:spLocks noGrp="1"/>
          </p:cNvSpPr>
          <p:nvPr>
            <p:ph type="title"/>
          </p:nvPr>
        </p:nvSpPr>
        <p:spPr>
          <a:xfrm>
            <a:off x="395653" y="466578"/>
            <a:ext cx="8354891" cy="930447"/>
          </a:xfrm>
        </p:spPr>
        <p:txBody>
          <a:bodyPr vert="horz" lIns="91440" tIns="45720" rIns="91440" bIns="45720" rtlCol="0" anchor="b">
            <a:normAutofit/>
          </a:bodyPr>
          <a:lstStyle/>
          <a:p>
            <a:pPr>
              <a:lnSpc>
                <a:spcPct val="90000"/>
              </a:lnSpc>
            </a:pPr>
            <a:r>
              <a:rPr lang="en-US" sz="4700" kern="1200">
                <a:solidFill>
                  <a:srgbClr val="FFFFFF"/>
                </a:solidFill>
                <a:latin typeface="+mj-lt"/>
                <a:ea typeface="+mj-ea"/>
                <a:cs typeface="+mj-cs"/>
              </a:rPr>
              <a:t>135 DK- SORU BAŞI 1,125</a:t>
            </a:r>
          </a:p>
        </p:txBody>
      </p:sp>
      <p:graphicFrame>
        <p:nvGraphicFramePr>
          <p:cNvPr id="6" name="İçerik Yer Tutucusu 5">
            <a:extLst>
              <a:ext uri="{FF2B5EF4-FFF2-40B4-BE49-F238E27FC236}">
                <a16:creationId xmlns="" xmlns:a16="http://schemas.microsoft.com/office/drawing/2014/main" id="{52427621-D144-424B-94A3-96A8AEC0E74E}"/>
              </a:ext>
            </a:extLst>
          </p:cNvPr>
          <p:cNvGraphicFramePr>
            <a:graphicFrameLocks noGrp="1"/>
          </p:cNvGraphicFramePr>
          <p:nvPr>
            <p:ph idx="1"/>
            <p:extLst>
              <p:ext uri="{D42A27DB-BD31-4B8C-83A1-F6EECF244321}">
                <p14:modId xmlns:p14="http://schemas.microsoft.com/office/powerpoint/2010/main" val="1761992204"/>
              </p:ext>
            </p:extLst>
          </p:nvPr>
        </p:nvGraphicFramePr>
        <p:xfrm>
          <a:off x="936600" y="3421390"/>
          <a:ext cx="7229477" cy="2174682"/>
        </p:xfrm>
        <a:graphic>
          <a:graphicData uri="http://schemas.openxmlformats.org/drawingml/2006/table">
            <a:tbl>
              <a:tblPr>
                <a:tableStyleId>{284E427A-3D55-4303-BF80-6455036E1DE7}</a:tableStyleId>
              </a:tblPr>
              <a:tblGrid>
                <a:gridCol w="1115479">
                  <a:extLst>
                    <a:ext uri="{9D8B030D-6E8A-4147-A177-3AD203B41FA5}">
                      <a16:colId xmlns="" xmlns:a16="http://schemas.microsoft.com/office/drawing/2014/main" val="2494167538"/>
                    </a:ext>
                  </a:extLst>
                </a:gridCol>
                <a:gridCol w="1482193">
                  <a:extLst>
                    <a:ext uri="{9D8B030D-6E8A-4147-A177-3AD203B41FA5}">
                      <a16:colId xmlns="" xmlns:a16="http://schemas.microsoft.com/office/drawing/2014/main" val="4143267091"/>
                    </a:ext>
                  </a:extLst>
                </a:gridCol>
                <a:gridCol w="1457870">
                  <a:extLst>
                    <a:ext uri="{9D8B030D-6E8A-4147-A177-3AD203B41FA5}">
                      <a16:colId xmlns="" xmlns:a16="http://schemas.microsoft.com/office/drawing/2014/main" val="2646173972"/>
                    </a:ext>
                  </a:extLst>
                </a:gridCol>
                <a:gridCol w="2135165">
                  <a:extLst>
                    <a:ext uri="{9D8B030D-6E8A-4147-A177-3AD203B41FA5}">
                      <a16:colId xmlns="" xmlns:a16="http://schemas.microsoft.com/office/drawing/2014/main" val="1293879134"/>
                    </a:ext>
                  </a:extLst>
                </a:gridCol>
                <a:gridCol w="1038770">
                  <a:extLst>
                    <a:ext uri="{9D8B030D-6E8A-4147-A177-3AD203B41FA5}">
                      <a16:colId xmlns="" xmlns:a16="http://schemas.microsoft.com/office/drawing/2014/main" val="1250243187"/>
                    </a:ext>
                  </a:extLst>
                </a:gridCol>
              </a:tblGrid>
              <a:tr h="1060174">
                <a:tc gridSpan="5">
                  <a:txBody>
                    <a:bodyPr/>
                    <a:lstStyle/>
                    <a:p>
                      <a:pPr algn="ctr" fontAlgn="ctr"/>
                      <a:r>
                        <a:rPr lang="tr-TR" sz="3300" u="none" strike="noStrike">
                          <a:effectLst/>
                        </a:rPr>
                        <a:t>TYT Puan Hesaplanmasında Testlerin Ağırlıkları (%)</a:t>
                      </a:r>
                      <a:endParaRPr lang="tr-TR" sz="3300" b="0" i="0" u="none" strike="noStrike">
                        <a:solidFill>
                          <a:srgbClr val="000000"/>
                        </a:solidFill>
                        <a:effectLst/>
                        <a:latin typeface="Calibri" panose="020F0502020204030204" pitchFamily="34" charset="0"/>
                      </a:endParaRPr>
                    </a:p>
                  </a:txBody>
                  <a:tcPr marL="11226" marR="11226" marT="11226"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3259628830"/>
                  </a:ext>
                </a:extLst>
              </a:tr>
              <a:tr h="557254">
                <a:tc rowSpan="2">
                  <a:txBody>
                    <a:bodyPr/>
                    <a:lstStyle/>
                    <a:p>
                      <a:pPr algn="ctr" fontAlgn="ctr"/>
                      <a:r>
                        <a:rPr lang="tr-TR" sz="3800" u="none" strike="noStrike">
                          <a:effectLst/>
                        </a:rPr>
                        <a:t>TYT</a:t>
                      </a:r>
                      <a:endParaRPr lang="tr-TR" sz="38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Türkçe</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Sosyal</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Matematik</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Fen</a:t>
                      </a:r>
                      <a:endParaRPr lang="tr-TR" sz="3300" b="0" i="0" u="none" strike="noStrike">
                        <a:solidFill>
                          <a:srgbClr val="000000"/>
                        </a:solidFill>
                        <a:effectLst/>
                        <a:latin typeface="Calibri" panose="020F0502020204030204" pitchFamily="34" charset="0"/>
                      </a:endParaRPr>
                    </a:p>
                  </a:txBody>
                  <a:tcPr marL="11226" marR="11226" marT="11226" marB="0" anchor="ctr"/>
                </a:tc>
                <a:extLst>
                  <a:ext uri="{0D108BD9-81ED-4DB2-BD59-A6C34878D82A}">
                    <a16:rowId xmlns="" xmlns:a16="http://schemas.microsoft.com/office/drawing/2014/main" val="1993036195"/>
                  </a:ext>
                </a:extLst>
              </a:tr>
              <a:tr h="557254">
                <a:tc vMerge="1">
                  <a:txBody>
                    <a:bodyPr/>
                    <a:lstStyle/>
                    <a:p>
                      <a:endParaRPr lang="tr-TR"/>
                    </a:p>
                  </a:txBody>
                  <a:tcPr/>
                </a:tc>
                <a:tc>
                  <a:txBody>
                    <a:bodyPr/>
                    <a:lstStyle/>
                    <a:p>
                      <a:pPr algn="ctr" fontAlgn="ctr"/>
                      <a:r>
                        <a:rPr lang="tr-TR" sz="3300" u="none" strike="noStrike">
                          <a:effectLst/>
                        </a:rPr>
                        <a:t>33%</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17%</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33%</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17%</a:t>
                      </a:r>
                      <a:endParaRPr lang="tr-TR" sz="3300" b="0" i="0" u="none" strike="noStrike">
                        <a:solidFill>
                          <a:srgbClr val="000000"/>
                        </a:solidFill>
                        <a:effectLst/>
                        <a:latin typeface="Calibri" panose="020F0502020204030204" pitchFamily="34" charset="0"/>
                      </a:endParaRPr>
                    </a:p>
                  </a:txBody>
                  <a:tcPr marL="11226" marR="11226" marT="11226" marB="0" anchor="ctr"/>
                </a:tc>
                <a:extLst>
                  <a:ext uri="{0D108BD9-81ED-4DB2-BD59-A6C34878D82A}">
                    <a16:rowId xmlns="" xmlns:a16="http://schemas.microsoft.com/office/drawing/2014/main" val="2689288601"/>
                  </a:ext>
                </a:extLst>
              </a:tr>
            </a:tbl>
          </a:graphicData>
        </a:graphic>
      </p:graphicFrame>
      <p:cxnSp>
        <p:nvCxnSpPr>
          <p:cNvPr id="13" name="Straight Connector 12">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01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14C05E75-579F-4740-9862-FC04A47AA453}"/>
              </a:ext>
            </a:extLst>
          </p:cNvPr>
          <p:cNvSpPr>
            <a:spLocks noGrp="1"/>
          </p:cNvSpPr>
          <p:nvPr>
            <p:ph type="title"/>
          </p:nvPr>
        </p:nvSpPr>
        <p:spPr>
          <a:xfrm>
            <a:off x="395653" y="466578"/>
            <a:ext cx="8354891" cy="930447"/>
          </a:xfrm>
        </p:spPr>
        <p:txBody>
          <a:bodyPr vert="horz" lIns="91440" tIns="45720" rIns="91440" bIns="45720" rtlCol="0" anchor="b">
            <a:normAutofit/>
          </a:bodyPr>
          <a:lstStyle/>
          <a:p>
            <a:pPr>
              <a:lnSpc>
                <a:spcPct val="90000"/>
              </a:lnSpc>
            </a:pPr>
            <a:r>
              <a:rPr lang="en-US" sz="4700" kern="1200" dirty="0">
                <a:solidFill>
                  <a:srgbClr val="FFFFFF"/>
                </a:solidFill>
                <a:latin typeface="+mj-lt"/>
                <a:ea typeface="+mj-ea"/>
                <a:cs typeface="+mj-cs"/>
              </a:rPr>
              <a:t>180 DK-SORU BAŞI 2,25</a:t>
            </a:r>
          </a:p>
        </p:txBody>
      </p:sp>
      <p:graphicFrame>
        <p:nvGraphicFramePr>
          <p:cNvPr id="5" name="İçerik Yer Tutucusu 4">
            <a:extLst>
              <a:ext uri="{FF2B5EF4-FFF2-40B4-BE49-F238E27FC236}">
                <a16:creationId xmlns="" xmlns:a16="http://schemas.microsoft.com/office/drawing/2014/main" id="{6AF3FE69-B712-4B41-A8FB-528DAEAC147F}"/>
              </a:ext>
            </a:extLst>
          </p:cNvPr>
          <p:cNvGraphicFramePr>
            <a:graphicFrameLocks noGrp="1"/>
          </p:cNvGraphicFramePr>
          <p:nvPr>
            <p:ph idx="1"/>
            <p:extLst>
              <p:ext uri="{D42A27DB-BD31-4B8C-83A1-F6EECF244321}">
                <p14:modId xmlns:p14="http://schemas.microsoft.com/office/powerpoint/2010/main" val="3026629215"/>
              </p:ext>
            </p:extLst>
          </p:nvPr>
        </p:nvGraphicFramePr>
        <p:xfrm>
          <a:off x="503280" y="3142763"/>
          <a:ext cx="8096119" cy="2731936"/>
        </p:xfrm>
        <a:graphic>
          <a:graphicData uri="http://schemas.openxmlformats.org/drawingml/2006/table">
            <a:tbl>
              <a:tblPr>
                <a:tableStyleId>{284E427A-3D55-4303-BF80-6455036E1DE7}</a:tableStyleId>
              </a:tblPr>
              <a:tblGrid>
                <a:gridCol w="1171610">
                  <a:extLst>
                    <a:ext uri="{9D8B030D-6E8A-4147-A177-3AD203B41FA5}">
                      <a16:colId xmlns="" xmlns:a16="http://schemas.microsoft.com/office/drawing/2014/main" val="3277559268"/>
                    </a:ext>
                  </a:extLst>
                </a:gridCol>
                <a:gridCol w="1038770">
                  <a:extLst>
                    <a:ext uri="{9D8B030D-6E8A-4147-A177-3AD203B41FA5}">
                      <a16:colId xmlns="" xmlns:a16="http://schemas.microsoft.com/office/drawing/2014/main" val="868147565"/>
                    </a:ext>
                  </a:extLst>
                </a:gridCol>
                <a:gridCol w="2135165">
                  <a:extLst>
                    <a:ext uri="{9D8B030D-6E8A-4147-A177-3AD203B41FA5}">
                      <a16:colId xmlns="" xmlns:a16="http://schemas.microsoft.com/office/drawing/2014/main" val="3599028307"/>
                    </a:ext>
                  </a:extLst>
                </a:gridCol>
                <a:gridCol w="1061222">
                  <a:extLst>
                    <a:ext uri="{9D8B030D-6E8A-4147-A177-3AD203B41FA5}">
                      <a16:colId xmlns="" xmlns:a16="http://schemas.microsoft.com/office/drawing/2014/main" val="3277953849"/>
                    </a:ext>
                  </a:extLst>
                </a:gridCol>
                <a:gridCol w="1364321">
                  <a:extLst>
                    <a:ext uri="{9D8B030D-6E8A-4147-A177-3AD203B41FA5}">
                      <a16:colId xmlns="" xmlns:a16="http://schemas.microsoft.com/office/drawing/2014/main" val="1280687825"/>
                    </a:ext>
                  </a:extLst>
                </a:gridCol>
                <a:gridCol w="1325031">
                  <a:extLst>
                    <a:ext uri="{9D8B030D-6E8A-4147-A177-3AD203B41FA5}">
                      <a16:colId xmlns="" xmlns:a16="http://schemas.microsoft.com/office/drawing/2014/main" val="1538270321"/>
                    </a:ext>
                  </a:extLst>
                </a:gridCol>
              </a:tblGrid>
              <a:tr h="1060174">
                <a:tc gridSpan="6">
                  <a:txBody>
                    <a:bodyPr/>
                    <a:lstStyle/>
                    <a:p>
                      <a:pPr algn="ctr" fontAlgn="ctr"/>
                      <a:r>
                        <a:rPr lang="tr-TR" sz="3300" u="none" strike="noStrike">
                          <a:effectLst/>
                        </a:rPr>
                        <a:t>SAY Puan Hesaplanmasında Testlerin Ağırlıkları (%)</a:t>
                      </a:r>
                      <a:endParaRPr lang="tr-TR" sz="3300" b="0" i="0" u="none" strike="noStrike">
                        <a:solidFill>
                          <a:srgbClr val="000000"/>
                        </a:solidFill>
                        <a:effectLst/>
                        <a:latin typeface="Calibri" panose="020F0502020204030204" pitchFamily="34" charset="0"/>
                      </a:endParaRPr>
                    </a:p>
                  </a:txBody>
                  <a:tcPr marL="11226" marR="11226" marT="11226"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3430571771"/>
                  </a:ext>
                </a:extLst>
              </a:tr>
              <a:tr h="557254">
                <a:tc rowSpan="3">
                  <a:txBody>
                    <a:bodyPr/>
                    <a:lstStyle/>
                    <a:p>
                      <a:pPr algn="ctr" fontAlgn="ctr"/>
                      <a:r>
                        <a:rPr lang="tr-TR" sz="3800" u="none" strike="noStrike">
                          <a:effectLst/>
                        </a:rPr>
                        <a:t>SAY</a:t>
                      </a:r>
                      <a:endParaRPr lang="tr-TR" sz="3800" b="0" i="0" u="none" strike="noStrike">
                        <a:solidFill>
                          <a:srgbClr val="000000"/>
                        </a:solidFill>
                        <a:effectLst/>
                        <a:latin typeface="Calibri" panose="020F0502020204030204" pitchFamily="34" charset="0"/>
                      </a:endParaRPr>
                    </a:p>
                  </a:txBody>
                  <a:tcPr marL="11226" marR="11226" marT="11226" marB="0" anchor="ctr"/>
                </a:tc>
                <a:tc rowSpan="2">
                  <a:txBody>
                    <a:bodyPr/>
                    <a:lstStyle/>
                    <a:p>
                      <a:pPr algn="ctr" fontAlgn="ctr"/>
                      <a:r>
                        <a:rPr lang="tr-TR" sz="3300" u="none" strike="noStrike">
                          <a:effectLst/>
                        </a:rPr>
                        <a:t>TYT</a:t>
                      </a:r>
                      <a:endParaRPr lang="tr-TR" sz="3300" b="0" i="0" u="none" strike="noStrike">
                        <a:solidFill>
                          <a:srgbClr val="000000"/>
                        </a:solidFill>
                        <a:effectLst/>
                        <a:latin typeface="Calibri" panose="020F0502020204030204" pitchFamily="34" charset="0"/>
                      </a:endParaRPr>
                    </a:p>
                  </a:txBody>
                  <a:tcPr marL="11226" marR="11226" marT="11226" marB="0" anchor="ctr"/>
                </a:tc>
                <a:tc gridSpan="4">
                  <a:txBody>
                    <a:bodyPr/>
                    <a:lstStyle/>
                    <a:p>
                      <a:pPr algn="ctr" fontAlgn="ctr"/>
                      <a:r>
                        <a:rPr lang="tr-TR" sz="3300" u="none" strike="noStrike">
                          <a:effectLst/>
                        </a:rPr>
                        <a:t>AYT</a:t>
                      </a:r>
                      <a:endParaRPr lang="tr-TR" sz="3300" b="0" i="0" u="none" strike="noStrike">
                        <a:solidFill>
                          <a:srgbClr val="000000"/>
                        </a:solidFill>
                        <a:effectLst/>
                        <a:latin typeface="Calibri" panose="020F0502020204030204" pitchFamily="34" charset="0"/>
                      </a:endParaRPr>
                    </a:p>
                  </a:txBody>
                  <a:tcPr marL="11226" marR="11226" marT="11226"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553753544"/>
                  </a:ext>
                </a:extLst>
              </a:tr>
              <a:tr h="557254">
                <a:tc vMerge="1">
                  <a:txBody>
                    <a:bodyPr/>
                    <a:lstStyle/>
                    <a:p>
                      <a:endParaRPr lang="tr-TR"/>
                    </a:p>
                  </a:txBody>
                  <a:tcPr/>
                </a:tc>
                <a:tc vMerge="1">
                  <a:txBody>
                    <a:bodyPr/>
                    <a:lstStyle/>
                    <a:p>
                      <a:endParaRPr lang="tr-TR"/>
                    </a:p>
                  </a:txBody>
                  <a:tcPr/>
                </a:tc>
                <a:tc>
                  <a:txBody>
                    <a:bodyPr/>
                    <a:lstStyle/>
                    <a:p>
                      <a:pPr algn="ctr" fontAlgn="ctr"/>
                      <a:r>
                        <a:rPr lang="tr-TR" sz="3300" u="none" strike="noStrike">
                          <a:effectLst/>
                        </a:rPr>
                        <a:t>Matematik</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l" fontAlgn="ctr"/>
                      <a:r>
                        <a:rPr lang="tr-TR" sz="3300" u="none" strike="noStrike">
                          <a:effectLst/>
                        </a:rPr>
                        <a:t>Fizik</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l" fontAlgn="ctr"/>
                      <a:r>
                        <a:rPr lang="tr-TR" sz="3300" u="none" strike="noStrike">
                          <a:effectLst/>
                        </a:rPr>
                        <a:t>Kimya</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l" fontAlgn="ctr"/>
                      <a:r>
                        <a:rPr lang="tr-TR" sz="2800" u="none" strike="noStrike">
                          <a:effectLst/>
                        </a:rPr>
                        <a:t>Biyoloji</a:t>
                      </a:r>
                      <a:endParaRPr lang="tr-TR" sz="2800" b="0" i="0" u="none" strike="noStrike">
                        <a:solidFill>
                          <a:srgbClr val="000000"/>
                        </a:solidFill>
                        <a:effectLst/>
                        <a:latin typeface="Calibri" panose="020F0502020204030204" pitchFamily="34" charset="0"/>
                      </a:endParaRPr>
                    </a:p>
                  </a:txBody>
                  <a:tcPr marL="11226" marR="11226" marT="11226" marB="0" anchor="ctr"/>
                </a:tc>
                <a:extLst>
                  <a:ext uri="{0D108BD9-81ED-4DB2-BD59-A6C34878D82A}">
                    <a16:rowId xmlns="" xmlns:a16="http://schemas.microsoft.com/office/drawing/2014/main" val="4264543441"/>
                  </a:ext>
                </a:extLst>
              </a:tr>
              <a:tr h="557254">
                <a:tc vMerge="1">
                  <a:txBody>
                    <a:bodyPr/>
                    <a:lstStyle/>
                    <a:p>
                      <a:endParaRPr lang="tr-TR"/>
                    </a:p>
                  </a:txBody>
                  <a:tcPr/>
                </a:tc>
                <a:tc>
                  <a:txBody>
                    <a:bodyPr/>
                    <a:lstStyle/>
                    <a:p>
                      <a:pPr algn="ctr" fontAlgn="ctr"/>
                      <a:r>
                        <a:rPr lang="tr-TR" sz="3300" u="none" strike="noStrike">
                          <a:effectLst/>
                        </a:rPr>
                        <a:t>40%</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30%</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10%</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10%</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10%</a:t>
                      </a:r>
                      <a:endParaRPr lang="tr-TR" sz="3300" b="0" i="0" u="none" strike="noStrike">
                        <a:solidFill>
                          <a:srgbClr val="000000"/>
                        </a:solidFill>
                        <a:effectLst/>
                        <a:latin typeface="Calibri" panose="020F0502020204030204" pitchFamily="34" charset="0"/>
                      </a:endParaRPr>
                    </a:p>
                  </a:txBody>
                  <a:tcPr marL="11226" marR="11226" marT="11226" marB="0" anchor="ctr"/>
                </a:tc>
                <a:extLst>
                  <a:ext uri="{0D108BD9-81ED-4DB2-BD59-A6C34878D82A}">
                    <a16:rowId xmlns="" xmlns:a16="http://schemas.microsoft.com/office/drawing/2014/main" val="2735721218"/>
                  </a:ext>
                </a:extLst>
              </a:tr>
            </a:tbl>
          </a:graphicData>
        </a:graphic>
      </p:graphicFrame>
      <p:cxnSp>
        <p:nvCxnSpPr>
          <p:cNvPr id="12" name="Straight Connector 11">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71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1630EB85-A885-4522-916F-2460F0635696}"/>
              </a:ext>
            </a:extLst>
          </p:cNvPr>
          <p:cNvSpPr>
            <a:spLocks noGrp="1"/>
          </p:cNvSpPr>
          <p:nvPr>
            <p:ph type="title"/>
          </p:nvPr>
        </p:nvSpPr>
        <p:spPr>
          <a:xfrm>
            <a:off x="395653" y="466578"/>
            <a:ext cx="8354891" cy="930447"/>
          </a:xfrm>
        </p:spPr>
        <p:txBody>
          <a:bodyPr vert="horz" lIns="91440" tIns="45720" rIns="91440" bIns="45720" rtlCol="0" anchor="b">
            <a:normAutofit/>
          </a:bodyPr>
          <a:lstStyle/>
          <a:p>
            <a:pPr>
              <a:lnSpc>
                <a:spcPct val="90000"/>
              </a:lnSpc>
            </a:pPr>
            <a:r>
              <a:rPr lang="en-US" sz="4700" kern="1200" dirty="0">
                <a:solidFill>
                  <a:srgbClr val="FFFFFF"/>
                </a:solidFill>
                <a:latin typeface="+mj-lt"/>
                <a:ea typeface="+mj-ea"/>
                <a:cs typeface="+mj-cs"/>
              </a:rPr>
              <a:t>180 DK-SORU BAŞI 2,25</a:t>
            </a:r>
          </a:p>
        </p:txBody>
      </p:sp>
      <p:graphicFrame>
        <p:nvGraphicFramePr>
          <p:cNvPr id="6" name="İçerik Yer Tutucusu 5">
            <a:extLst>
              <a:ext uri="{FF2B5EF4-FFF2-40B4-BE49-F238E27FC236}">
                <a16:creationId xmlns="" xmlns:a16="http://schemas.microsoft.com/office/drawing/2014/main" id="{A816691F-D36D-44B8-A202-AF1DEDFF715A}"/>
              </a:ext>
            </a:extLst>
          </p:cNvPr>
          <p:cNvGraphicFramePr>
            <a:graphicFrameLocks noGrp="1"/>
          </p:cNvGraphicFramePr>
          <p:nvPr>
            <p:ph idx="1"/>
            <p:extLst>
              <p:ext uri="{D42A27DB-BD31-4B8C-83A1-F6EECF244321}">
                <p14:modId xmlns:p14="http://schemas.microsoft.com/office/powerpoint/2010/main" val="4192515785"/>
              </p:ext>
            </p:extLst>
          </p:nvPr>
        </p:nvGraphicFramePr>
        <p:xfrm>
          <a:off x="289053" y="3142763"/>
          <a:ext cx="8524571" cy="2731936"/>
        </p:xfrm>
        <a:graphic>
          <a:graphicData uri="http://schemas.openxmlformats.org/drawingml/2006/table">
            <a:tbl>
              <a:tblPr>
                <a:tableStyleId>{284E427A-3D55-4303-BF80-6455036E1DE7}</a:tableStyleId>
              </a:tblPr>
              <a:tblGrid>
                <a:gridCol w="851672">
                  <a:extLst>
                    <a:ext uri="{9D8B030D-6E8A-4147-A177-3AD203B41FA5}">
                      <a16:colId xmlns="" xmlns:a16="http://schemas.microsoft.com/office/drawing/2014/main" val="932226452"/>
                    </a:ext>
                  </a:extLst>
                </a:gridCol>
                <a:gridCol w="1038770">
                  <a:extLst>
                    <a:ext uri="{9D8B030D-6E8A-4147-A177-3AD203B41FA5}">
                      <a16:colId xmlns="" xmlns:a16="http://schemas.microsoft.com/office/drawing/2014/main" val="4278127167"/>
                    </a:ext>
                  </a:extLst>
                </a:gridCol>
                <a:gridCol w="2135165">
                  <a:extLst>
                    <a:ext uri="{9D8B030D-6E8A-4147-A177-3AD203B41FA5}">
                      <a16:colId xmlns="" xmlns:a16="http://schemas.microsoft.com/office/drawing/2014/main" val="4279140742"/>
                    </a:ext>
                  </a:extLst>
                </a:gridCol>
                <a:gridCol w="1583225">
                  <a:extLst>
                    <a:ext uri="{9D8B030D-6E8A-4147-A177-3AD203B41FA5}">
                      <a16:colId xmlns="" xmlns:a16="http://schemas.microsoft.com/office/drawing/2014/main" val="417431936"/>
                    </a:ext>
                  </a:extLst>
                </a:gridCol>
                <a:gridCol w="1272643">
                  <a:extLst>
                    <a:ext uri="{9D8B030D-6E8A-4147-A177-3AD203B41FA5}">
                      <a16:colId xmlns="" xmlns:a16="http://schemas.microsoft.com/office/drawing/2014/main" val="4230955968"/>
                    </a:ext>
                  </a:extLst>
                </a:gridCol>
                <a:gridCol w="1643096">
                  <a:extLst>
                    <a:ext uri="{9D8B030D-6E8A-4147-A177-3AD203B41FA5}">
                      <a16:colId xmlns="" xmlns:a16="http://schemas.microsoft.com/office/drawing/2014/main" val="4019871480"/>
                    </a:ext>
                  </a:extLst>
                </a:gridCol>
              </a:tblGrid>
              <a:tr h="1060174">
                <a:tc gridSpan="6">
                  <a:txBody>
                    <a:bodyPr/>
                    <a:lstStyle/>
                    <a:p>
                      <a:pPr algn="ctr" fontAlgn="ctr"/>
                      <a:r>
                        <a:rPr lang="tr-TR" sz="3300" u="none" strike="noStrike">
                          <a:effectLst/>
                        </a:rPr>
                        <a:t>EA Puan Hesaplanmasında Testlerin Ağırlıkları (%)</a:t>
                      </a:r>
                      <a:endParaRPr lang="tr-TR" sz="3300" b="0" i="0" u="none" strike="noStrike">
                        <a:solidFill>
                          <a:srgbClr val="000000"/>
                        </a:solidFill>
                        <a:effectLst/>
                        <a:latin typeface="Calibri" panose="020F0502020204030204" pitchFamily="34" charset="0"/>
                      </a:endParaRPr>
                    </a:p>
                  </a:txBody>
                  <a:tcPr marL="11226" marR="11226" marT="11226"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763660394"/>
                  </a:ext>
                </a:extLst>
              </a:tr>
              <a:tr h="557254">
                <a:tc rowSpan="3">
                  <a:txBody>
                    <a:bodyPr/>
                    <a:lstStyle/>
                    <a:p>
                      <a:pPr algn="ctr" fontAlgn="ctr"/>
                      <a:r>
                        <a:rPr lang="tr-TR" sz="3800" u="none" strike="noStrike">
                          <a:effectLst/>
                        </a:rPr>
                        <a:t>EA</a:t>
                      </a:r>
                      <a:endParaRPr lang="tr-TR" sz="3800" b="0" i="0" u="none" strike="noStrike">
                        <a:solidFill>
                          <a:srgbClr val="000000"/>
                        </a:solidFill>
                        <a:effectLst/>
                        <a:latin typeface="Calibri" panose="020F0502020204030204" pitchFamily="34" charset="0"/>
                      </a:endParaRPr>
                    </a:p>
                  </a:txBody>
                  <a:tcPr marL="11226" marR="11226" marT="11226" marB="0" anchor="ctr"/>
                </a:tc>
                <a:tc rowSpan="2">
                  <a:txBody>
                    <a:bodyPr/>
                    <a:lstStyle/>
                    <a:p>
                      <a:pPr algn="ctr" fontAlgn="ctr"/>
                      <a:r>
                        <a:rPr lang="tr-TR" sz="3300" u="none" strike="noStrike">
                          <a:effectLst/>
                        </a:rPr>
                        <a:t>TYT</a:t>
                      </a:r>
                      <a:endParaRPr lang="tr-TR" sz="3300" b="0" i="0" u="none" strike="noStrike">
                        <a:solidFill>
                          <a:srgbClr val="000000"/>
                        </a:solidFill>
                        <a:effectLst/>
                        <a:latin typeface="Calibri" panose="020F0502020204030204" pitchFamily="34" charset="0"/>
                      </a:endParaRPr>
                    </a:p>
                  </a:txBody>
                  <a:tcPr marL="11226" marR="11226" marT="11226" marB="0" anchor="ctr"/>
                </a:tc>
                <a:tc gridSpan="4">
                  <a:txBody>
                    <a:bodyPr/>
                    <a:lstStyle/>
                    <a:p>
                      <a:pPr algn="ctr" fontAlgn="ctr"/>
                      <a:r>
                        <a:rPr lang="tr-TR" sz="3300" u="none" strike="noStrike">
                          <a:effectLst/>
                        </a:rPr>
                        <a:t>AYT</a:t>
                      </a:r>
                      <a:endParaRPr lang="tr-TR" sz="3300" b="0" i="0" u="none" strike="noStrike">
                        <a:solidFill>
                          <a:srgbClr val="000000"/>
                        </a:solidFill>
                        <a:effectLst/>
                        <a:latin typeface="Calibri" panose="020F0502020204030204" pitchFamily="34" charset="0"/>
                      </a:endParaRPr>
                    </a:p>
                  </a:txBody>
                  <a:tcPr marL="11226" marR="11226" marT="11226"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487179943"/>
                  </a:ext>
                </a:extLst>
              </a:tr>
              <a:tr h="557254">
                <a:tc vMerge="1">
                  <a:txBody>
                    <a:bodyPr/>
                    <a:lstStyle/>
                    <a:p>
                      <a:endParaRPr lang="tr-TR"/>
                    </a:p>
                  </a:txBody>
                  <a:tcPr/>
                </a:tc>
                <a:tc vMerge="1">
                  <a:txBody>
                    <a:bodyPr/>
                    <a:lstStyle/>
                    <a:p>
                      <a:endParaRPr lang="tr-TR"/>
                    </a:p>
                  </a:txBody>
                  <a:tcPr/>
                </a:tc>
                <a:tc>
                  <a:txBody>
                    <a:bodyPr/>
                    <a:lstStyle/>
                    <a:p>
                      <a:pPr algn="ctr" fontAlgn="ctr"/>
                      <a:r>
                        <a:rPr lang="tr-TR" sz="3300" u="none" strike="noStrike">
                          <a:effectLst/>
                        </a:rPr>
                        <a:t>Matematik</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2800" u="none" strike="noStrike">
                          <a:effectLst/>
                        </a:rPr>
                        <a:t>Edebiyat</a:t>
                      </a:r>
                      <a:endParaRPr lang="tr-TR" sz="28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Tarih </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2800" u="none" strike="noStrike">
                          <a:effectLst/>
                        </a:rPr>
                        <a:t>Coğrafya</a:t>
                      </a:r>
                      <a:endParaRPr lang="tr-TR" sz="2800" b="0" i="0" u="none" strike="noStrike">
                        <a:solidFill>
                          <a:srgbClr val="000000"/>
                        </a:solidFill>
                        <a:effectLst/>
                        <a:latin typeface="Calibri" panose="020F0502020204030204" pitchFamily="34" charset="0"/>
                      </a:endParaRPr>
                    </a:p>
                  </a:txBody>
                  <a:tcPr marL="11226" marR="11226" marT="11226" marB="0" anchor="ctr"/>
                </a:tc>
                <a:extLst>
                  <a:ext uri="{0D108BD9-81ED-4DB2-BD59-A6C34878D82A}">
                    <a16:rowId xmlns="" xmlns:a16="http://schemas.microsoft.com/office/drawing/2014/main" val="3706116293"/>
                  </a:ext>
                </a:extLst>
              </a:tr>
              <a:tr h="557254">
                <a:tc vMerge="1">
                  <a:txBody>
                    <a:bodyPr/>
                    <a:lstStyle/>
                    <a:p>
                      <a:endParaRPr lang="tr-TR"/>
                    </a:p>
                  </a:txBody>
                  <a:tcPr/>
                </a:tc>
                <a:tc>
                  <a:txBody>
                    <a:bodyPr/>
                    <a:lstStyle/>
                    <a:p>
                      <a:pPr algn="ctr" fontAlgn="ctr"/>
                      <a:r>
                        <a:rPr lang="tr-TR" sz="3300" u="none" strike="noStrike">
                          <a:effectLst/>
                        </a:rPr>
                        <a:t>40%</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30%</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18%</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7%</a:t>
                      </a:r>
                      <a:endParaRPr lang="tr-TR" sz="3300" b="0" i="0" u="none" strike="noStrike">
                        <a:solidFill>
                          <a:srgbClr val="000000"/>
                        </a:solidFill>
                        <a:effectLst/>
                        <a:latin typeface="Calibri" panose="020F0502020204030204" pitchFamily="34" charset="0"/>
                      </a:endParaRPr>
                    </a:p>
                  </a:txBody>
                  <a:tcPr marL="11226" marR="11226" marT="11226" marB="0" anchor="ctr"/>
                </a:tc>
                <a:tc>
                  <a:txBody>
                    <a:bodyPr/>
                    <a:lstStyle/>
                    <a:p>
                      <a:pPr algn="ctr" fontAlgn="ctr"/>
                      <a:r>
                        <a:rPr lang="tr-TR" sz="3300" u="none" strike="noStrike">
                          <a:effectLst/>
                        </a:rPr>
                        <a:t>5%</a:t>
                      </a:r>
                      <a:endParaRPr lang="tr-TR" sz="3300" b="0" i="0" u="none" strike="noStrike">
                        <a:solidFill>
                          <a:srgbClr val="000000"/>
                        </a:solidFill>
                        <a:effectLst/>
                        <a:latin typeface="Calibri" panose="020F0502020204030204" pitchFamily="34" charset="0"/>
                      </a:endParaRPr>
                    </a:p>
                  </a:txBody>
                  <a:tcPr marL="11226" marR="11226" marT="11226" marB="0" anchor="ctr"/>
                </a:tc>
                <a:extLst>
                  <a:ext uri="{0D108BD9-81ED-4DB2-BD59-A6C34878D82A}">
                    <a16:rowId xmlns="" xmlns:a16="http://schemas.microsoft.com/office/drawing/2014/main" val="3619353035"/>
                  </a:ext>
                </a:extLst>
              </a:tr>
            </a:tbl>
          </a:graphicData>
        </a:graphic>
      </p:graphicFrame>
      <p:cxnSp>
        <p:nvCxnSpPr>
          <p:cNvPr id="13" name="Straight Connector 12">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72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A238CAD-556F-4130-A2D9-F2811FAEB013}"/>
              </a:ext>
            </a:extLst>
          </p:cNvPr>
          <p:cNvSpPr>
            <a:spLocks noGrp="1"/>
          </p:cNvSpPr>
          <p:nvPr>
            <p:ph type="title"/>
          </p:nvPr>
        </p:nvSpPr>
        <p:spPr/>
        <p:txBody>
          <a:bodyPr/>
          <a:lstStyle/>
          <a:p>
            <a:endParaRPr lang="tr-TR"/>
          </a:p>
        </p:txBody>
      </p:sp>
      <p:graphicFrame>
        <p:nvGraphicFramePr>
          <p:cNvPr id="5" name="İçerik Yer Tutucusu 4">
            <a:extLst>
              <a:ext uri="{FF2B5EF4-FFF2-40B4-BE49-F238E27FC236}">
                <a16:creationId xmlns="" xmlns:a16="http://schemas.microsoft.com/office/drawing/2014/main" id="{02E88240-44BC-4046-AD55-982532E9714A}"/>
              </a:ext>
            </a:extLst>
          </p:cNvPr>
          <p:cNvGraphicFramePr>
            <a:graphicFrameLocks noGrp="1"/>
          </p:cNvGraphicFramePr>
          <p:nvPr>
            <p:ph idx="1"/>
            <p:extLst/>
          </p:nvPr>
        </p:nvGraphicFramePr>
        <p:xfrm>
          <a:off x="251520" y="620688"/>
          <a:ext cx="8435280" cy="5256584"/>
        </p:xfrm>
        <a:graphic>
          <a:graphicData uri="http://schemas.openxmlformats.org/drawingml/2006/table">
            <a:tbl>
              <a:tblPr>
                <a:tableStyleId>{284E427A-3D55-4303-BF80-6455036E1DE7}</a:tableStyleId>
              </a:tblPr>
              <a:tblGrid>
                <a:gridCol w="843528">
                  <a:extLst>
                    <a:ext uri="{9D8B030D-6E8A-4147-A177-3AD203B41FA5}">
                      <a16:colId xmlns="" xmlns:a16="http://schemas.microsoft.com/office/drawing/2014/main" val="1563213351"/>
                    </a:ext>
                  </a:extLst>
                </a:gridCol>
                <a:gridCol w="1687056">
                  <a:extLst>
                    <a:ext uri="{9D8B030D-6E8A-4147-A177-3AD203B41FA5}">
                      <a16:colId xmlns="" xmlns:a16="http://schemas.microsoft.com/office/drawing/2014/main" val="3926220533"/>
                    </a:ext>
                  </a:extLst>
                </a:gridCol>
                <a:gridCol w="843528">
                  <a:extLst>
                    <a:ext uri="{9D8B030D-6E8A-4147-A177-3AD203B41FA5}">
                      <a16:colId xmlns="" xmlns:a16="http://schemas.microsoft.com/office/drawing/2014/main" val="425770829"/>
                    </a:ext>
                  </a:extLst>
                </a:gridCol>
                <a:gridCol w="843528">
                  <a:extLst>
                    <a:ext uri="{9D8B030D-6E8A-4147-A177-3AD203B41FA5}">
                      <a16:colId xmlns="" xmlns:a16="http://schemas.microsoft.com/office/drawing/2014/main" val="4044502071"/>
                    </a:ext>
                  </a:extLst>
                </a:gridCol>
                <a:gridCol w="843528">
                  <a:extLst>
                    <a:ext uri="{9D8B030D-6E8A-4147-A177-3AD203B41FA5}">
                      <a16:colId xmlns="" xmlns:a16="http://schemas.microsoft.com/office/drawing/2014/main" val="2452608088"/>
                    </a:ext>
                  </a:extLst>
                </a:gridCol>
                <a:gridCol w="843528">
                  <a:extLst>
                    <a:ext uri="{9D8B030D-6E8A-4147-A177-3AD203B41FA5}">
                      <a16:colId xmlns="" xmlns:a16="http://schemas.microsoft.com/office/drawing/2014/main" val="3215297162"/>
                    </a:ext>
                  </a:extLst>
                </a:gridCol>
                <a:gridCol w="843528">
                  <a:extLst>
                    <a:ext uri="{9D8B030D-6E8A-4147-A177-3AD203B41FA5}">
                      <a16:colId xmlns="" xmlns:a16="http://schemas.microsoft.com/office/drawing/2014/main" val="391245081"/>
                    </a:ext>
                  </a:extLst>
                </a:gridCol>
                <a:gridCol w="843528">
                  <a:extLst>
                    <a:ext uri="{9D8B030D-6E8A-4147-A177-3AD203B41FA5}">
                      <a16:colId xmlns="" xmlns:a16="http://schemas.microsoft.com/office/drawing/2014/main" val="2943960408"/>
                    </a:ext>
                  </a:extLst>
                </a:gridCol>
                <a:gridCol w="843528">
                  <a:extLst>
                    <a:ext uri="{9D8B030D-6E8A-4147-A177-3AD203B41FA5}">
                      <a16:colId xmlns="" xmlns:a16="http://schemas.microsoft.com/office/drawing/2014/main" val="3927495358"/>
                    </a:ext>
                  </a:extLst>
                </a:gridCol>
              </a:tblGrid>
              <a:tr h="1486711">
                <a:tc gridSpan="9">
                  <a:txBody>
                    <a:bodyPr/>
                    <a:lstStyle/>
                    <a:p>
                      <a:pPr algn="ctr" fontAlgn="ctr"/>
                      <a:r>
                        <a:rPr lang="tr-TR" sz="2800" u="none" strike="noStrike" dirty="0">
                          <a:effectLst/>
                        </a:rPr>
                        <a:t>SÖZ Puan Hesaplanmasında Testlerin Ağırlıkları (%)</a:t>
                      </a:r>
                      <a:endParaRPr lang="tr-TR" sz="2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170107353"/>
                  </a:ext>
                </a:extLst>
              </a:tr>
              <a:tr h="530969">
                <a:tc rowSpan="3">
                  <a:txBody>
                    <a:bodyPr/>
                    <a:lstStyle/>
                    <a:p>
                      <a:pPr algn="ctr" fontAlgn="ctr"/>
                      <a:r>
                        <a:rPr lang="tr-TR" sz="2000" u="none" strike="noStrike" dirty="0">
                          <a:effectLst/>
                        </a:rPr>
                        <a:t>SÖZ</a:t>
                      </a:r>
                      <a:endParaRPr lang="tr-TR" sz="20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tr-TR" sz="1800" u="none" strike="noStrike" dirty="0">
                          <a:effectLst/>
                        </a:rPr>
                        <a:t>TYT</a:t>
                      </a:r>
                      <a:endParaRPr lang="tr-TR" sz="1800" b="0" i="0" u="none" strike="noStrike" dirty="0">
                        <a:solidFill>
                          <a:srgbClr val="000000"/>
                        </a:solidFill>
                        <a:effectLst/>
                        <a:latin typeface="Calibri" panose="020F0502020204030204" pitchFamily="34" charset="0"/>
                      </a:endParaRPr>
                    </a:p>
                  </a:txBody>
                  <a:tcPr marL="9525" marR="9525" marT="9525" marB="0" anchor="ctr"/>
                </a:tc>
                <a:tc gridSpan="7">
                  <a:txBody>
                    <a:bodyPr/>
                    <a:lstStyle/>
                    <a:p>
                      <a:pPr algn="ctr" fontAlgn="ctr"/>
                      <a:r>
                        <a:rPr lang="tr-TR" sz="1800" u="none" strike="noStrike" dirty="0">
                          <a:effectLst/>
                        </a:rPr>
                        <a:t>AYT</a:t>
                      </a:r>
                      <a:endParaRPr lang="tr-TR"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373184041"/>
                  </a:ext>
                </a:extLst>
              </a:tr>
              <a:tr h="1433613">
                <a:tc vMerge="1">
                  <a:txBody>
                    <a:bodyPr/>
                    <a:lstStyle/>
                    <a:p>
                      <a:endParaRPr lang="tr-TR"/>
                    </a:p>
                  </a:txBody>
                  <a:tcPr/>
                </a:tc>
                <a:tc vMerge="1">
                  <a:txBody>
                    <a:bodyPr/>
                    <a:lstStyle/>
                    <a:p>
                      <a:endParaRPr lang="tr-TR"/>
                    </a:p>
                  </a:txBody>
                  <a:tcPr/>
                </a:tc>
                <a:tc>
                  <a:txBody>
                    <a:bodyPr/>
                    <a:lstStyle/>
                    <a:p>
                      <a:pPr algn="ctr" fontAlgn="ctr"/>
                      <a:r>
                        <a:rPr lang="tr-TR" sz="1800" u="none" strike="noStrike" dirty="0">
                          <a:effectLst/>
                        </a:rPr>
                        <a:t>Tarih 2</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err="1">
                          <a:effectLst/>
                        </a:rPr>
                        <a:t>Coğ</a:t>
                      </a:r>
                      <a:r>
                        <a:rPr lang="tr-TR" sz="1800" u="none" strike="noStrike" dirty="0">
                          <a:effectLst/>
                        </a:rPr>
                        <a:t> 2</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1800" u="none" strike="noStrike" dirty="0">
                          <a:effectLst/>
                        </a:rPr>
                        <a:t>Felsefe grubu</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1800" u="none" strike="noStrike" dirty="0">
                          <a:effectLst/>
                        </a:rPr>
                        <a:t>Din</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effectLst/>
                        </a:rPr>
                        <a:t>Edebiyat</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effectLst/>
                        </a:rPr>
                        <a:t>Tarih </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Coğrafya</a:t>
                      </a:r>
                      <a:endParaRPr lang="tr-TR"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4131880256"/>
                  </a:ext>
                </a:extLst>
              </a:tr>
              <a:tr h="1805291">
                <a:tc vMerge="1">
                  <a:txBody>
                    <a:bodyPr/>
                    <a:lstStyle/>
                    <a:p>
                      <a:endParaRPr lang="tr-TR"/>
                    </a:p>
                  </a:txBody>
                  <a:tcPr/>
                </a:tc>
                <a:tc>
                  <a:txBody>
                    <a:bodyPr/>
                    <a:lstStyle/>
                    <a:p>
                      <a:pPr algn="ctr" fontAlgn="ctr"/>
                      <a:r>
                        <a:rPr lang="tr-TR" sz="1800" u="none" strike="noStrike">
                          <a:effectLst/>
                        </a:rPr>
                        <a:t>40%</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8%</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a:effectLst/>
                        </a:rPr>
                        <a:t>8%</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tr-TR" sz="1800" u="none" strike="noStrike">
                          <a:effectLst/>
                        </a:rPr>
                        <a:t>9%</a:t>
                      </a:r>
                      <a:endParaRPr lang="tr-TR"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tr-TR" sz="1800" u="none" strike="noStrike" dirty="0">
                          <a:effectLst/>
                        </a:rPr>
                        <a:t>5%</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effectLst/>
                        </a:rPr>
                        <a:t>18%</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effectLst/>
                        </a:rPr>
                        <a:t>7%</a:t>
                      </a:r>
                      <a:endParaRPr lang="tr-T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effectLst/>
                        </a:rPr>
                        <a:t>5%</a:t>
                      </a:r>
                      <a:endParaRPr lang="tr-T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766753898"/>
                  </a:ext>
                </a:extLst>
              </a:tr>
            </a:tbl>
          </a:graphicData>
        </a:graphic>
      </p:graphicFrame>
    </p:spTree>
    <p:extLst>
      <p:ext uri="{BB962C8B-B14F-4D97-AF65-F5344CB8AC3E}">
        <p14:creationId xmlns:p14="http://schemas.microsoft.com/office/powerpoint/2010/main" val="104316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 xmlns:a16="http://schemas.microsoft.com/office/drawing/2014/main" id="{44A352DE-B37B-4697-A9D9-9DB4FB3146A2}"/>
              </a:ext>
            </a:extLst>
          </p:cNvPr>
          <p:cNvPicPr>
            <a:picLocks noGrp="1" noChangeAspect="1"/>
          </p:cNvPicPr>
          <p:nvPr>
            <p:ph idx="1"/>
          </p:nvPr>
        </p:nvPicPr>
        <p:blipFill rotWithShape="1">
          <a:blip r:embed="rId2" cstate="print"/>
          <a:srcRect t="662"/>
          <a:stretch/>
        </p:blipFill>
        <p:spPr>
          <a:xfrm>
            <a:off x="20" y="10"/>
            <a:ext cx="9143980" cy="6857990"/>
          </a:xfrm>
          <a:prstGeom prst="rect">
            <a:avLst/>
          </a:prstGeom>
        </p:spPr>
      </p:pic>
    </p:spTree>
    <p:extLst>
      <p:ext uri="{BB962C8B-B14F-4D97-AF65-F5344CB8AC3E}">
        <p14:creationId xmlns:p14="http://schemas.microsoft.com/office/powerpoint/2010/main" val="348723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1D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a:extLst>
              <a:ext uri="{FF2B5EF4-FFF2-40B4-BE49-F238E27FC236}">
                <a16:creationId xmlns="" xmlns:a16="http://schemas.microsoft.com/office/drawing/2014/main" id="{1B708E32-8C45-4051-8CA0-42F5214AAB5F}"/>
              </a:ext>
            </a:extLst>
          </p:cNvPr>
          <p:cNvPicPr>
            <a:picLocks noGrp="1" noChangeAspect="1"/>
          </p:cNvPicPr>
          <p:nvPr>
            <p:ph idx="1"/>
          </p:nvPr>
        </p:nvPicPr>
        <p:blipFill>
          <a:blip r:embed="rId2" cstate="print"/>
          <a:stretch>
            <a:fillRect/>
          </a:stretch>
        </p:blipFill>
        <p:spPr>
          <a:xfrm>
            <a:off x="482600" y="1680782"/>
            <a:ext cx="8178799" cy="3496435"/>
          </a:xfrm>
          <a:prstGeom prst="rect">
            <a:avLst/>
          </a:prstGeom>
        </p:spPr>
      </p:pic>
    </p:spTree>
    <p:extLst>
      <p:ext uri="{BB962C8B-B14F-4D97-AF65-F5344CB8AC3E}">
        <p14:creationId xmlns:p14="http://schemas.microsoft.com/office/powerpoint/2010/main" val="1157292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 xmlns:a16="http://schemas.microsoft.com/office/drawing/2014/main" id="{F58C7BBA-1129-4593-9480-3B9F7A163CDB}"/>
              </a:ext>
            </a:extLst>
          </p:cNvPr>
          <p:cNvSpPr>
            <a:spLocks noGrp="1"/>
          </p:cNvSpPr>
          <p:nvPr>
            <p:ph type="title"/>
          </p:nvPr>
        </p:nvSpPr>
        <p:spPr>
          <a:xfrm>
            <a:off x="628650" y="963877"/>
            <a:ext cx="2620771" cy="4930246"/>
          </a:xfrm>
        </p:spPr>
        <p:txBody>
          <a:bodyPr>
            <a:normAutofit/>
          </a:bodyPr>
          <a:lstStyle/>
          <a:p>
            <a:pPr algn="r"/>
            <a:r>
              <a:rPr lang="tr-TR" sz="3700" b="1" dirty="0">
                <a:solidFill>
                  <a:schemeClr val="accent1"/>
                </a:solidFill>
              </a:rPr>
              <a:t>Hangi Bölümlerde Taban Sıralama Uygulaması Var?</a:t>
            </a:r>
            <a:r>
              <a:rPr lang="tr-TR" sz="3700" dirty="0">
                <a:solidFill>
                  <a:schemeClr val="accent1"/>
                </a:solidFill>
              </a:rPr>
              <a:t/>
            </a:r>
            <a:br>
              <a:rPr lang="tr-TR" sz="3700" dirty="0">
                <a:solidFill>
                  <a:schemeClr val="accent1"/>
                </a:solidFill>
              </a:rPr>
            </a:br>
            <a:endParaRPr lang="tr-TR" sz="3700" dirty="0">
              <a:solidFill>
                <a:schemeClr val="accent1"/>
              </a:solidFill>
            </a:endParaRPr>
          </a:p>
        </p:txBody>
      </p:sp>
      <p:sp>
        <p:nvSpPr>
          <p:cNvPr id="3" name="İçerik Yer Tutucusu 2">
            <a:extLst>
              <a:ext uri="{FF2B5EF4-FFF2-40B4-BE49-F238E27FC236}">
                <a16:creationId xmlns="" xmlns:a16="http://schemas.microsoft.com/office/drawing/2014/main" id="{AEB9A946-AFE4-4B3A-BD69-CC75BEC0F710}"/>
              </a:ext>
            </a:extLst>
          </p:cNvPr>
          <p:cNvSpPr>
            <a:spLocks noGrp="1"/>
          </p:cNvSpPr>
          <p:nvPr>
            <p:ph idx="1"/>
          </p:nvPr>
        </p:nvSpPr>
        <p:spPr>
          <a:xfrm>
            <a:off x="3732023" y="476672"/>
            <a:ext cx="4783327" cy="5417451"/>
          </a:xfrm>
        </p:spPr>
        <p:txBody>
          <a:bodyPr anchor="ctr">
            <a:normAutofit fontScale="92500"/>
          </a:bodyPr>
          <a:lstStyle/>
          <a:p>
            <a:endParaRPr lang="tr-TR" sz="2800" dirty="0"/>
          </a:p>
          <a:p>
            <a:r>
              <a:rPr lang="tr-TR" sz="2800" dirty="0"/>
              <a:t>Hukuk için EA puan türünden en az 190.000, Mühendislik programları için SAY puan türünden en az 300.000, Mimarlık programı için SAY puan türünden en az 250.000, Tıp programı için SAY puan türünden en az 50.000, öğretmenlik programları için ilgili puan türünden en az 300.000 sıralamaya sahip olmanız gerekmektedir.</a:t>
            </a:r>
          </a:p>
          <a:p>
            <a:endParaRPr lang="tr-TR" sz="2100" dirty="0"/>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40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E67BF89-DA68-4133-A47A-6FD789FF84B8}"/>
              </a:ext>
            </a:extLst>
          </p:cNvPr>
          <p:cNvSpPr>
            <a:spLocks noGrp="1"/>
          </p:cNvSpPr>
          <p:nvPr>
            <p:ph type="title"/>
          </p:nvPr>
        </p:nvSpPr>
        <p:spPr>
          <a:xfrm>
            <a:off x="628650" y="5534025"/>
            <a:ext cx="7886700" cy="822326"/>
          </a:xfrm>
        </p:spPr>
        <p:txBody>
          <a:bodyPr vert="horz" lIns="91440" tIns="45720" rIns="91440" bIns="45720" rtlCol="0" anchor="ctr">
            <a:normAutofit/>
          </a:bodyPr>
          <a:lstStyle/>
          <a:p>
            <a:pPr>
              <a:lnSpc>
                <a:spcPct val="90000"/>
              </a:lnSpc>
            </a:pPr>
            <a:r>
              <a:rPr lang="en-US"/>
              <a:t>TEST ÇÖZME TEKNİKLERİ</a:t>
            </a:r>
          </a:p>
        </p:txBody>
      </p:sp>
      <p:pic>
        <p:nvPicPr>
          <p:cNvPr id="6146" name="Picture 2" descr="test Ã§Ã¶zme ile ilgili gÃ¶rsel sonucu">
            <a:extLst>
              <a:ext uri="{FF2B5EF4-FFF2-40B4-BE49-F238E27FC236}">
                <a16:creationId xmlns="" xmlns:a16="http://schemas.microsoft.com/office/drawing/2014/main" id="{A790B843-7E3E-4D09-910A-0A5F9ED807A3}"/>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289" r="-2" b="-2"/>
          <a:stretch/>
        </p:blipFill>
        <p:spPr bwMode="auto">
          <a:xfrm>
            <a:off x="20" y="10"/>
            <a:ext cx="9143980" cy="539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28650" y="963877"/>
            <a:ext cx="2620771" cy="4930246"/>
          </a:xfrm>
        </p:spPr>
        <p:txBody>
          <a:bodyPr>
            <a:normAutofit/>
          </a:bodyPr>
          <a:lstStyle/>
          <a:p>
            <a:pPr algn="r"/>
            <a:r>
              <a:rPr lang="tr-TR" sz="4100">
                <a:solidFill>
                  <a:schemeClr val="accent1"/>
                </a:solidFill>
              </a:rPr>
              <a:t>SORU ÇÖZME ADIMLARI;</a:t>
            </a:r>
          </a:p>
        </p:txBody>
      </p:sp>
      <p:sp>
        <p:nvSpPr>
          <p:cNvPr id="3" name="2 İçerik Yer Tutucusu"/>
          <p:cNvSpPr>
            <a:spLocks noGrp="1"/>
          </p:cNvSpPr>
          <p:nvPr>
            <p:ph idx="1"/>
          </p:nvPr>
        </p:nvSpPr>
        <p:spPr>
          <a:xfrm>
            <a:off x="3732023" y="320040"/>
            <a:ext cx="4783327" cy="6217919"/>
          </a:xfrm>
        </p:spPr>
        <p:txBody>
          <a:bodyPr anchor="ctr">
            <a:normAutofit/>
          </a:bodyPr>
          <a:lstStyle/>
          <a:p>
            <a:pPr marL="457200" indent="-457200">
              <a:lnSpc>
                <a:spcPct val="90000"/>
              </a:lnSpc>
              <a:buAutoNum type="arabicParenR"/>
            </a:pPr>
            <a:r>
              <a:rPr lang="tr-TR" sz="2000" dirty="0">
                <a:latin typeface="Comic Sans MS" pitchFamily="66" charset="0"/>
              </a:rPr>
              <a:t>Önce soruyu, daha sonra verilen bilgileri okuyun. Eğer soru şekil/grafik/görsel temelli ise soruyu okuduktan sonra; verilenleri dikkatlice inceleyin.</a:t>
            </a:r>
          </a:p>
          <a:p>
            <a:pPr marL="457200" indent="-457200">
              <a:lnSpc>
                <a:spcPct val="90000"/>
              </a:lnSpc>
              <a:buAutoNum type="arabicParenR"/>
            </a:pPr>
            <a:r>
              <a:rPr lang="tr-TR" sz="2000" dirty="0">
                <a:latin typeface="Comic Sans MS" pitchFamily="66" charset="0"/>
              </a:rPr>
              <a:t>Soruyu doğru ve tam olarak anladıktan sonra; şıkları okuyun ve doğru bulduğunuz şıkkı işaretleyin.</a:t>
            </a:r>
          </a:p>
          <a:p>
            <a:pPr marL="457200" indent="-457200">
              <a:lnSpc>
                <a:spcPct val="90000"/>
              </a:lnSpc>
              <a:buAutoNum type="arabicParenR"/>
            </a:pPr>
            <a:r>
              <a:rPr lang="tr-TR" sz="2000" dirty="0">
                <a:latin typeface="Comic Sans MS" pitchFamily="66" charset="0"/>
              </a:rPr>
              <a:t>İşleme dayalı soruların çözümünde zihinden işlem yapmayın, kalem kullanarak çözün. Bu esnada işlem sıranızı takip edin.</a:t>
            </a:r>
          </a:p>
          <a:p>
            <a:pPr marL="457200" indent="-457200">
              <a:lnSpc>
                <a:spcPct val="90000"/>
              </a:lnSpc>
              <a:buAutoNum type="arabicParenR"/>
            </a:pPr>
            <a:r>
              <a:rPr lang="tr-TR" sz="2000" dirty="0">
                <a:latin typeface="Comic Sans MS" pitchFamily="66" charset="0"/>
              </a:rPr>
              <a:t>Soruda altı çizili ya da koyu yazılı kelimeleri dikkatli okuyun. Olumlu/Olumsuz ifadelere dikkat edin.</a:t>
            </a:r>
          </a:p>
          <a:p>
            <a:pPr marL="457200" indent="-457200">
              <a:lnSpc>
                <a:spcPct val="90000"/>
              </a:lnSpc>
              <a:buFont typeface="Arial" pitchFamily="34" charset="0"/>
              <a:buAutoNum type="arabicParenR"/>
            </a:pPr>
            <a:r>
              <a:rPr lang="tr-TR" sz="2000" dirty="0">
                <a:latin typeface="Comic Sans MS" pitchFamily="66" charset="0"/>
              </a:rPr>
              <a:t>ELEME” Yöntemi kullanın.</a:t>
            </a:r>
          </a:p>
          <a:p>
            <a:pPr marL="457200" indent="-457200">
              <a:lnSpc>
                <a:spcPct val="90000"/>
              </a:lnSpc>
              <a:buFont typeface="Arial" pitchFamily="34" charset="0"/>
              <a:buAutoNum type="arabicParenR"/>
            </a:pPr>
            <a:endParaRPr lang="tr-TR" sz="1900" dirty="0">
              <a:latin typeface="Comic Sans MS" pitchFamily="66" charset="0"/>
            </a:endParaRPr>
          </a:p>
          <a:p>
            <a:pPr marL="457200" indent="-457200">
              <a:lnSpc>
                <a:spcPct val="90000"/>
              </a:lnSpc>
              <a:buAutoNum type="arabicParenR"/>
            </a:pPr>
            <a:endParaRPr lang="tr-TR" sz="1900" dirty="0">
              <a:latin typeface="Comic Sans MS" pitchFamily="66" charset="0"/>
            </a:endParaRPr>
          </a:p>
        </p:txBody>
      </p:sp>
      <p:cxnSp>
        <p:nvCxnSpPr>
          <p:cNvPr id="15"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5DB855D-60E0-4C2B-A325-6A340EEF25CE}"/>
              </a:ext>
            </a:extLst>
          </p:cNvPr>
          <p:cNvSpPr>
            <a:spLocks noGrp="1"/>
          </p:cNvSpPr>
          <p:nvPr>
            <p:ph idx="1"/>
          </p:nvPr>
        </p:nvSpPr>
        <p:spPr>
          <a:xfrm>
            <a:off x="107504" y="4509120"/>
            <a:ext cx="6048672" cy="2269250"/>
          </a:xfrm>
        </p:spPr>
        <p:txBody>
          <a:bodyPr anchor="ctr">
            <a:normAutofit lnSpcReduction="10000"/>
          </a:bodyPr>
          <a:lstStyle/>
          <a:p>
            <a:pPr>
              <a:lnSpc>
                <a:spcPct val="90000"/>
              </a:lnSpc>
            </a:pPr>
            <a:r>
              <a:rPr lang="tr-TR" sz="2000" dirty="0"/>
              <a:t>YKS, 3 oturumlu bir sınavdır. </a:t>
            </a:r>
            <a:r>
              <a:rPr lang="tr-TR" sz="2000" dirty="0" err="1"/>
              <a:t>YKS’ye</a:t>
            </a:r>
            <a:r>
              <a:rPr lang="tr-TR" sz="2000" dirty="0"/>
              <a:t> başvuran tüm adayların, Temel Yeterlilik Testine (TYT) katılmaları zorunludur. </a:t>
            </a:r>
          </a:p>
          <a:p>
            <a:pPr>
              <a:lnSpc>
                <a:spcPct val="90000"/>
              </a:lnSpc>
            </a:pPr>
            <a:r>
              <a:rPr lang="tr-TR" sz="2000" dirty="0"/>
              <a:t>Bir ortaöğretim kurumunun son sınıfında öğrenim gören adaylar; başvurularını kendi okullarından, ÖSYM Sınav Koordinatörlüklerinden veya ÖSYM tarafından belirlenmiş olan başvuru merkezlerinden yapacaklardır</a:t>
            </a:r>
          </a:p>
        </p:txBody>
      </p:sp>
      <p:pic>
        <p:nvPicPr>
          <p:cNvPr id="4098" name="Picture 2" descr="YKS ile ilgili gÃ¶rsel sonucu">
            <a:extLst>
              <a:ext uri="{FF2B5EF4-FFF2-40B4-BE49-F238E27FC236}">
                <a16:creationId xmlns="" xmlns:a16="http://schemas.microsoft.com/office/drawing/2014/main" id="{35F55C5D-683C-42ED-9EC9-59CDB1DA07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503"/>
          <a:stretch/>
        </p:blipFill>
        <p:spPr bwMode="auto">
          <a:xfrm>
            <a:off x="245659" y="188640"/>
            <a:ext cx="5293729" cy="410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39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st Ã§Ã¶zme ile ilgili gÃ¶rsel sonucu">
            <a:extLst>
              <a:ext uri="{FF2B5EF4-FFF2-40B4-BE49-F238E27FC236}">
                <a16:creationId xmlns="" xmlns:a16="http://schemas.microsoft.com/office/drawing/2014/main" id="{AE5A9BA9-14FD-4933-8B46-045C6C42AA0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237" b="13025"/>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70">
            <a:extLst>
              <a:ext uri="{FF2B5EF4-FFF2-40B4-BE49-F238E27FC236}">
                <a16:creationId xmlns=""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107505" y="4149081"/>
            <a:ext cx="8928992" cy="2708920"/>
          </a:xfrm>
        </p:spPr>
        <p:txBody>
          <a:bodyPr anchor="ctr">
            <a:normAutofit lnSpcReduction="10000"/>
          </a:bodyPr>
          <a:lstStyle/>
          <a:p>
            <a:pPr>
              <a:lnSpc>
                <a:spcPct val="90000"/>
              </a:lnSpc>
              <a:buNone/>
            </a:pPr>
            <a:r>
              <a:rPr lang="tr-TR" sz="1000" dirty="0">
                <a:solidFill>
                  <a:srgbClr val="000000"/>
                </a:solidFill>
              </a:rPr>
              <a:t>   </a:t>
            </a:r>
            <a:r>
              <a:rPr lang="tr-TR" sz="2400" dirty="0">
                <a:solidFill>
                  <a:srgbClr val="000000"/>
                </a:solidFill>
                <a:latin typeface="Comic Sans MS" pitchFamily="66" charset="0"/>
              </a:rPr>
              <a:t>KODLAMA</a:t>
            </a:r>
          </a:p>
          <a:p>
            <a:pPr>
              <a:lnSpc>
                <a:spcPct val="90000"/>
              </a:lnSpc>
              <a:buNone/>
            </a:pPr>
            <a:r>
              <a:rPr lang="tr-TR" sz="2400" dirty="0">
                <a:solidFill>
                  <a:srgbClr val="000000"/>
                </a:solidFill>
                <a:latin typeface="Comic Sans MS" pitchFamily="66" charset="0"/>
              </a:rPr>
              <a:t> Türkçe, matematik… gibi bir dersin sorularını bitirdikten sonra da kodlama yapmak doğru değildir. Çünkü arada  daha sonra çözmek için boş bıraktığınız sorular olabilir; bu da kaydırma yapma olasılığınızı arttırır.</a:t>
            </a:r>
          </a:p>
          <a:p>
            <a:pPr>
              <a:lnSpc>
                <a:spcPct val="90000"/>
              </a:lnSpc>
              <a:buNone/>
            </a:pPr>
            <a:r>
              <a:rPr lang="tr-TR" sz="2400" dirty="0">
                <a:solidFill>
                  <a:srgbClr val="000000"/>
                </a:solidFill>
                <a:latin typeface="Comic Sans MS" pitchFamily="66" charset="0"/>
              </a:rPr>
              <a:t>Her bir soruyu çözdükten  hemen sonra optik formda sorunun cevabı işaretlenir. İşaretleme esnasında geçen zaman aynı zamanda sizi dinlendirir.</a:t>
            </a:r>
          </a:p>
          <a:p>
            <a:pPr>
              <a:lnSpc>
                <a:spcPct val="90000"/>
              </a:lnSpc>
              <a:buNone/>
            </a:pPr>
            <a:endParaRPr lang="tr-TR" sz="1000" dirty="0">
              <a:solidFill>
                <a:srgbClr val="000000"/>
              </a:solidFill>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76836AC-9601-4289-8932-B525BAA7152F}"/>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35C50EDA-1E52-41E0-A016-EC5FA1E2CD55}"/>
              </a:ext>
            </a:extLst>
          </p:cNvPr>
          <p:cNvSpPr>
            <a:spLocks noGrp="1"/>
          </p:cNvSpPr>
          <p:nvPr>
            <p:ph idx="1"/>
          </p:nvPr>
        </p:nvSpPr>
        <p:spPr/>
        <p:txBody>
          <a:bodyPr/>
          <a:lstStyle/>
          <a:p>
            <a:r>
              <a:rPr lang="tr-TR" dirty="0">
                <a:latin typeface="Comic Sans MS" pitchFamily="66" charset="0"/>
              </a:rPr>
              <a:t>Sınav kolay, orta ve zor dereceli sorulardan oluşacaktır.</a:t>
            </a:r>
            <a:endParaRPr lang="tr-TR" dirty="0"/>
          </a:p>
        </p:txBody>
      </p:sp>
    </p:spTree>
    <p:extLst>
      <p:ext uri="{BB962C8B-B14F-4D97-AF65-F5344CB8AC3E}">
        <p14:creationId xmlns:p14="http://schemas.microsoft.com/office/powerpoint/2010/main" val="365651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 xmlns:a16="http://schemas.microsoft.com/office/drawing/2014/main" id="{1EA3BFCB-63D9-4A00-93B1-2DDCDDA9EA6A}"/>
              </a:ext>
            </a:extLst>
          </p:cNvPr>
          <p:cNvSpPr>
            <a:spLocks noGrp="1"/>
          </p:cNvSpPr>
          <p:nvPr>
            <p:ph type="title"/>
          </p:nvPr>
        </p:nvSpPr>
        <p:spPr>
          <a:xfrm>
            <a:off x="491790" y="1412776"/>
            <a:ext cx="2743200" cy="4530824"/>
          </a:xfrm>
        </p:spPr>
        <p:txBody>
          <a:bodyPr vert="horz" lIns="91440" tIns="45720" rIns="91440" bIns="45720" rtlCol="0" anchor="b">
            <a:normAutofit fontScale="90000"/>
          </a:bodyPr>
          <a:lstStyle/>
          <a:p>
            <a:pPr>
              <a:lnSpc>
                <a:spcPct val="90000"/>
              </a:lnSpc>
            </a:pPr>
            <a:r>
              <a:rPr lang="en-US" sz="5400" kern="1200" dirty="0" err="1">
                <a:solidFill>
                  <a:srgbClr val="FFFFFF"/>
                </a:solidFill>
                <a:latin typeface="+mj-lt"/>
                <a:ea typeface="+mj-ea"/>
                <a:cs typeface="+mj-cs"/>
              </a:rPr>
              <a:t>Verimli</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Ders</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Çalışma</a:t>
            </a:r>
            <a:r>
              <a:rPr lang="en-US" sz="5400" kern="1200" dirty="0">
                <a:solidFill>
                  <a:srgbClr val="FFFFFF"/>
                </a:solidFill>
                <a:latin typeface="+mj-lt"/>
                <a:ea typeface="+mj-ea"/>
                <a:cs typeface="+mj-cs"/>
              </a:rPr>
              <a:t> </a:t>
            </a:r>
            <a:r>
              <a:rPr lang="en-US" sz="5400" kern="1200" dirty="0" err="1">
                <a:solidFill>
                  <a:srgbClr val="FFFFFF"/>
                </a:solidFill>
                <a:latin typeface="+mj-lt"/>
                <a:ea typeface="+mj-ea"/>
                <a:cs typeface="+mj-cs"/>
              </a:rPr>
              <a:t>Nedir</a:t>
            </a:r>
            <a:r>
              <a:rPr lang="en-US" sz="5400" kern="1200" dirty="0">
                <a:solidFill>
                  <a:srgbClr val="FFFFFF"/>
                </a:solidFill>
                <a:latin typeface="+mj-lt"/>
                <a:ea typeface="+mj-ea"/>
                <a:cs typeface="+mj-cs"/>
              </a:rPr>
              <a:t>? </a:t>
            </a:r>
            <a:r>
              <a:rPr lang="tr-TR" sz="5400" kern="1200" dirty="0">
                <a:solidFill>
                  <a:srgbClr val="FFFFFF"/>
                </a:solidFill>
                <a:latin typeface="+mj-lt"/>
                <a:ea typeface="+mj-ea"/>
                <a:cs typeface="+mj-cs"/>
              </a:rPr>
              <a:t>Neden Verimli Ders Çalışma?</a:t>
            </a:r>
            <a:endParaRPr lang="en-US" sz="5400" kern="1200" dirty="0">
              <a:solidFill>
                <a:srgbClr val="FFFFFF"/>
              </a:solidFill>
              <a:latin typeface="+mj-lt"/>
              <a:ea typeface="+mj-ea"/>
              <a:cs typeface="+mj-cs"/>
            </a:endParaRPr>
          </a:p>
        </p:txBody>
      </p:sp>
      <p:pic>
        <p:nvPicPr>
          <p:cNvPr id="4" name="İçerik Yer Tutucusu 3">
            <a:extLst>
              <a:ext uri="{FF2B5EF4-FFF2-40B4-BE49-F238E27FC236}">
                <a16:creationId xmlns="" xmlns:a16="http://schemas.microsoft.com/office/drawing/2014/main" id="{1525D733-39E4-4BFF-ADA2-9B7E937B83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13938" y="84037"/>
            <a:ext cx="4906533" cy="4065044"/>
          </a:xfrm>
          <a:prstGeom prst="rect">
            <a:avLst/>
          </a:prstGeom>
        </p:spPr>
      </p:pic>
      <p:cxnSp>
        <p:nvCxnSpPr>
          <p:cNvPr id="11" name="Straight Connector 10">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792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Unvan 1">
            <a:extLst>
              <a:ext uri="{FF2B5EF4-FFF2-40B4-BE49-F238E27FC236}">
                <a16:creationId xmlns="" xmlns:a16="http://schemas.microsoft.com/office/drawing/2014/main" id="{CE1E7B4D-FA51-41E3-AB08-9F2BE679C080}"/>
              </a:ext>
            </a:extLst>
          </p:cNvPr>
          <p:cNvSpPr>
            <a:spLocks noGrp="1"/>
          </p:cNvSpPr>
          <p:nvPr>
            <p:ph type="title"/>
          </p:nvPr>
        </p:nvSpPr>
        <p:spPr>
          <a:xfrm>
            <a:off x="480059" y="2053641"/>
            <a:ext cx="2751871" cy="2760098"/>
          </a:xfrm>
        </p:spPr>
        <p:txBody>
          <a:bodyPr>
            <a:normAutofit/>
          </a:bodyPr>
          <a:lstStyle/>
          <a:p>
            <a:r>
              <a:rPr lang="tr-TR" sz="3700" dirty="0">
                <a:solidFill>
                  <a:srgbClr val="FFFFFF"/>
                </a:solidFill>
              </a:rPr>
              <a:t>Çalışma Alışkanlıkları</a:t>
            </a:r>
          </a:p>
        </p:txBody>
      </p:sp>
      <p:sp>
        <p:nvSpPr>
          <p:cNvPr id="7" name="İçerik Yer Tutucusu 2">
            <a:extLst>
              <a:ext uri="{FF2B5EF4-FFF2-40B4-BE49-F238E27FC236}">
                <a16:creationId xmlns="" xmlns:a16="http://schemas.microsoft.com/office/drawing/2014/main" id="{2DAD91FC-7947-4C3C-BE81-CD8AD4FE5D7F}"/>
              </a:ext>
            </a:extLst>
          </p:cNvPr>
          <p:cNvSpPr>
            <a:spLocks noGrp="1"/>
          </p:cNvSpPr>
          <p:nvPr>
            <p:ph idx="1"/>
          </p:nvPr>
        </p:nvSpPr>
        <p:spPr>
          <a:xfrm>
            <a:off x="4567930" y="801866"/>
            <a:ext cx="3979563" cy="5230634"/>
          </a:xfrm>
        </p:spPr>
        <p:txBody>
          <a:bodyPr anchor="ctr">
            <a:normAutofit/>
          </a:bodyPr>
          <a:lstStyle/>
          <a:p>
            <a:r>
              <a:rPr lang="tr-TR" sz="2100" dirty="0">
                <a:solidFill>
                  <a:srgbClr val="000000"/>
                </a:solidFill>
                <a:latin typeface="Constantia" pitchFamily="18" charset="0"/>
              </a:rPr>
              <a:t>Planlı ve programlı çalışma</a:t>
            </a:r>
          </a:p>
          <a:p>
            <a:r>
              <a:rPr lang="tr-TR" sz="2100" dirty="0">
                <a:solidFill>
                  <a:srgbClr val="000000"/>
                </a:solidFill>
                <a:latin typeface="Constantia" pitchFamily="18" charset="0"/>
              </a:rPr>
              <a:t>Zamanın iyi kullanılması ve planlanması</a:t>
            </a:r>
          </a:p>
          <a:p>
            <a:r>
              <a:rPr lang="tr-TR" sz="2100" dirty="0">
                <a:solidFill>
                  <a:srgbClr val="000000"/>
                </a:solidFill>
                <a:latin typeface="Constantia" pitchFamily="18" charset="0"/>
              </a:rPr>
              <a:t>Çalışma ortamının düzenlenmesi </a:t>
            </a:r>
          </a:p>
          <a:p>
            <a:r>
              <a:rPr lang="tr-TR" sz="2100" dirty="0">
                <a:solidFill>
                  <a:srgbClr val="000000"/>
                </a:solidFill>
                <a:latin typeface="Constantia" pitchFamily="18" charset="0"/>
              </a:rPr>
              <a:t>Etkili dinleme</a:t>
            </a:r>
          </a:p>
          <a:p>
            <a:r>
              <a:rPr lang="tr-TR" sz="2100" dirty="0">
                <a:solidFill>
                  <a:srgbClr val="000000"/>
                </a:solidFill>
                <a:latin typeface="Constantia" pitchFamily="18" charset="0"/>
              </a:rPr>
              <a:t>Not tutma</a:t>
            </a:r>
          </a:p>
          <a:p>
            <a:r>
              <a:rPr lang="tr-TR" sz="2100" dirty="0">
                <a:solidFill>
                  <a:srgbClr val="000000"/>
                </a:solidFill>
                <a:latin typeface="Constantia" pitchFamily="18" charset="0"/>
              </a:rPr>
              <a:t>Verimli okuma</a:t>
            </a:r>
          </a:p>
          <a:p>
            <a:r>
              <a:rPr lang="tr-TR" sz="2100" dirty="0">
                <a:solidFill>
                  <a:srgbClr val="000000"/>
                </a:solidFill>
                <a:latin typeface="Constantia" pitchFamily="18" charset="0"/>
              </a:rPr>
              <a:t>Özet çıkarma</a:t>
            </a:r>
          </a:p>
          <a:p>
            <a:r>
              <a:rPr lang="tr-TR" sz="2100" dirty="0">
                <a:solidFill>
                  <a:srgbClr val="000000"/>
                </a:solidFill>
                <a:latin typeface="Constantia" pitchFamily="18" charset="0"/>
              </a:rPr>
              <a:t>Derse hazırlıklı gelme</a:t>
            </a:r>
          </a:p>
          <a:p>
            <a:r>
              <a:rPr lang="tr-TR" sz="2100" dirty="0">
                <a:solidFill>
                  <a:srgbClr val="000000"/>
                </a:solidFill>
                <a:latin typeface="Constantia" pitchFamily="18" charset="0"/>
              </a:rPr>
              <a:t>Tekrar</a:t>
            </a:r>
          </a:p>
          <a:p>
            <a:endParaRPr lang="tr-TR" sz="2100" dirty="0">
              <a:solidFill>
                <a:srgbClr val="000000"/>
              </a:solidFill>
            </a:endParaRPr>
          </a:p>
        </p:txBody>
      </p:sp>
    </p:spTree>
    <p:extLst>
      <p:ext uri="{BB962C8B-B14F-4D97-AF65-F5344CB8AC3E}">
        <p14:creationId xmlns:p14="http://schemas.microsoft.com/office/powerpoint/2010/main" val="3085205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 xmlns:a16="http://schemas.microsoft.com/office/drawing/2014/main" id="{63EDB105-5421-4527-B689-D01B3CC3FA89}"/>
              </a:ext>
            </a:extLst>
          </p:cNvPr>
          <p:cNvSpPr>
            <a:spLocks noGrp="1"/>
          </p:cNvSpPr>
          <p:nvPr>
            <p:ph type="title"/>
          </p:nvPr>
        </p:nvSpPr>
        <p:spPr>
          <a:xfrm>
            <a:off x="395653" y="466578"/>
            <a:ext cx="8354891" cy="930447"/>
          </a:xfrm>
        </p:spPr>
        <p:txBody>
          <a:bodyPr vert="horz" lIns="91440" tIns="45720" rIns="91440" bIns="45720" rtlCol="0" anchor="b">
            <a:normAutofit/>
          </a:bodyPr>
          <a:lstStyle/>
          <a:p>
            <a:pPr>
              <a:lnSpc>
                <a:spcPct val="90000"/>
              </a:lnSpc>
            </a:pPr>
            <a:r>
              <a:rPr lang="en-US" sz="4700" kern="1200">
                <a:solidFill>
                  <a:srgbClr val="FFFFFF"/>
                </a:solidFill>
                <a:latin typeface="+mj-lt"/>
                <a:ea typeface="+mj-ea"/>
                <a:cs typeface="+mj-cs"/>
              </a:rPr>
              <a:t>Bireyselleştir</a:t>
            </a:r>
          </a:p>
        </p:txBody>
      </p:sp>
      <p:pic>
        <p:nvPicPr>
          <p:cNvPr id="10242" name="Picture 2" descr="ders Ã§alÄ±Åma programÄ± ile ilgili gÃ¶rsel sonucu">
            <a:extLst>
              <a:ext uri="{FF2B5EF4-FFF2-40B4-BE49-F238E27FC236}">
                <a16:creationId xmlns="" xmlns:a16="http://schemas.microsoft.com/office/drawing/2014/main" id="{7C2718B2-CF69-4682-8A6F-431454CC880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420888"/>
            <a:ext cx="5637465"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75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45">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Unvan 1">
            <a:extLst>
              <a:ext uri="{FF2B5EF4-FFF2-40B4-BE49-F238E27FC236}">
                <a16:creationId xmlns="" xmlns:a16="http://schemas.microsoft.com/office/drawing/2014/main" id="{7A8A6939-881F-4A1F-97AA-366DD4C816C0}"/>
              </a:ext>
            </a:extLst>
          </p:cNvPr>
          <p:cNvSpPr>
            <a:spLocks noGrp="1"/>
          </p:cNvSpPr>
          <p:nvPr>
            <p:ph type="title"/>
          </p:nvPr>
        </p:nvSpPr>
        <p:spPr>
          <a:xfrm>
            <a:off x="480059" y="2053641"/>
            <a:ext cx="2751871" cy="2760098"/>
          </a:xfrm>
        </p:spPr>
        <p:txBody>
          <a:bodyPr>
            <a:normAutofit/>
          </a:bodyPr>
          <a:lstStyle/>
          <a:p>
            <a:r>
              <a:rPr lang="tr-TR">
                <a:solidFill>
                  <a:srgbClr val="FFFFFF"/>
                </a:solidFill>
              </a:rPr>
              <a:t>İstek İnanmak Amaç</a:t>
            </a:r>
          </a:p>
        </p:txBody>
      </p:sp>
      <p:sp>
        <p:nvSpPr>
          <p:cNvPr id="41" name="İçerik Yer Tutucusu 2">
            <a:extLst>
              <a:ext uri="{FF2B5EF4-FFF2-40B4-BE49-F238E27FC236}">
                <a16:creationId xmlns="" xmlns:a16="http://schemas.microsoft.com/office/drawing/2014/main" id="{CFF4586B-1617-4977-87A1-D6FBE4135A96}"/>
              </a:ext>
            </a:extLst>
          </p:cNvPr>
          <p:cNvSpPr>
            <a:spLocks noGrp="1"/>
          </p:cNvSpPr>
          <p:nvPr>
            <p:ph idx="1"/>
          </p:nvPr>
        </p:nvSpPr>
        <p:spPr>
          <a:xfrm>
            <a:off x="4567930" y="801866"/>
            <a:ext cx="3979563" cy="5230634"/>
          </a:xfrm>
        </p:spPr>
        <p:txBody>
          <a:bodyPr anchor="ctr">
            <a:normAutofit/>
          </a:bodyPr>
          <a:lstStyle/>
          <a:p>
            <a:r>
              <a:rPr lang="tr-TR" sz="2100">
                <a:solidFill>
                  <a:srgbClr val="000000"/>
                </a:solidFill>
                <a:latin typeface="Times New Roman" panose="02020603050405020304" pitchFamily="18" charset="0"/>
                <a:cs typeface="Times New Roman" panose="02020603050405020304" pitchFamily="18" charset="0"/>
              </a:rPr>
              <a:t>Bir türlü çalışmaya başlayamıyorsanız öncelikle kendinize bir AMAÇ BELİRLEYİN.</a:t>
            </a:r>
          </a:p>
          <a:p>
            <a:endParaRPr lang="tr-TR" sz="2100">
              <a:solidFill>
                <a:srgbClr val="000000"/>
              </a:solidFill>
            </a:endParaRPr>
          </a:p>
        </p:txBody>
      </p:sp>
    </p:spTree>
    <p:extLst>
      <p:ext uri="{BB962C8B-B14F-4D97-AF65-F5344CB8AC3E}">
        <p14:creationId xmlns:p14="http://schemas.microsoft.com/office/powerpoint/2010/main" val="3738816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350699B-0ADE-463A-A793-63E06992F064}"/>
              </a:ext>
            </a:extLst>
          </p:cNvPr>
          <p:cNvSpPr>
            <a:spLocks noGrp="1"/>
          </p:cNvSpPr>
          <p:nvPr>
            <p:ph idx="1"/>
          </p:nvPr>
        </p:nvSpPr>
        <p:spPr>
          <a:xfrm>
            <a:off x="232924" y="1124744"/>
            <a:ext cx="3606259" cy="5915580"/>
          </a:xfrm>
        </p:spPr>
        <p:txBody>
          <a:bodyPr anchor="ctr">
            <a:normAutofit/>
          </a:bodyPr>
          <a:lstStyle/>
          <a:p>
            <a:pPr fontAlgn="auto">
              <a:spcBef>
                <a:spcPct val="50000"/>
              </a:spcBef>
              <a:spcAft>
                <a:spcPts val="0"/>
              </a:spcAft>
              <a:defRPr/>
            </a:pPr>
            <a:r>
              <a:rPr lang="tr-TR" sz="2800" u="sng" dirty="0">
                <a:latin typeface="Times New Roman" panose="02020603050405020304" pitchFamily="18" charset="0"/>
                <a:cs typeface="Times New Roman" panose="02020603050405020304" pitchFamily="18" charset="0"/>
              </a:rPr>
              <a:t>Hedefler:</a:t>
            </a:r>
          </a:p>
          <a:p>
            <a:pPr fontAlgn="auto">
              <a:spcBef>
                <a:spcPct val="50000"/>
              </a:spcBef>
              <a:spcAft>
                <a:spcPts val="0"/>
              </a:spcAft>
              <a:defRPr/>
            </a:pPr>
            <a:r>
              <a:rPr lang="tr-TR" sz="2800" dirty="0">
                <a:latin typeface="Times New Roman" panose="02020603050405020304" pitchFamily="18" charset="0"/>
                <a:cs typeface="Times New Roman" panose="02020603050405020304" pitchFamily="18" charset="0"/>
              </a:rPr>
              <a:t>Zamanın ve fırsatların etkili biçimde kullanılmasına                                                         Dikkatimizin dağılmamasına ,                                             Daha az hayal kurmamıza,                                                Planlı ve programlı çalışmamıza yardım eder</a:t>
            </a:r>
            <a:r>
              <a:rPr lang="tr-TR" sz="1700" dirty="0">
                <a:latin typeface="Times New Roman" panose="02020603050405020304" pitchFamily="18" charset="0"/>
                <a:cs typeface="Times New Roman" panose="02020603050405020304" pitchFamily="18" charset="0"/>
              </a:rPr>
              <a:t>. </a:t>
            </a:r>
          </a:p>
          <a:p>
            <a:endParaRPr lang="tr-TR" sz="1700" dirty="0"/>
          </a:p>
        </p:txBody>
      </p:sp>
      <p:pic>
        <p:nvPicPr>
          <p:cNvPr id="2052" name="Picture 4" descr="hedef ile ilgili görsel sonucu">
            <a:extLst>
              <a:ext uri="{FF2B5EF4-FFF2-40B4-BE49-F238E27FC236}">
                <a16:creationId xmlns="" xmlns:a16="http://schemas.microsoft.com/office/drawing/2014/main" id="{1EA27374-E388-46E2-AD6A-65F12EA1998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95" r="19708"/>
          <a:stretch/>
        </p:blipFill>
        <p:spPr bwMode="auto">
          <a:xfrm>
            <a:off x="4427984" y="260648"/>
            <a:ext cx="4716016" cy="337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7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499AD7B-99D4-4755-8966-F7BA042690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8519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1A06F89A-489D-4383-94C5-42F7FF2E9A6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Unvan 1">
            <a:extLst>
              <a:ext uri="{FF2B5EF4-FFF2-40B4-BE49-F238E27FC236}">
                <a16:creationId xmlns="" xmlns:a16="http://schemas.microsoft.com/office/drawing/2014/main" id="{F2C94BC9-71B7-40DD-A1B3-11750206F1BB}"/>
              </a:ext>
            </a:extLst>
          </p:cNvPr>
          <p:cNvSpPr>
            <a:spLocks noGrp="1"/>
          </p:cNvSpPr>
          <p:nvPr>
            <p:ph type="title"/>
          </p:nvPr>
        </p:nvSpPr>
        <p:spPr>
          <a:xfrm>
            <a:off x="480059" y="2023236"/>
            <a:ext cx="2744833" cy="2820908"/>
          </a:xfrm>
        </p:spPr>
        <p:txBody>
          <a:bodyPr>
            <a:normAutofit/>
          </a:bodyPr>
          <a:lstStyle/>
          <a:p>
            <a:r>
              <a:rPr lang="tr-TR" sz="2700" b="1">
                <a:solidFill>
                  <a:srgbClr val="FFFFFF"/>
                </a:solidFill>
                <a:latin typeface="Constantia" pitchFamily="18" charset="0"/>
              </a:rPr>
              <a:t>ZAMANI DÜZENLEMEK-PLANLI ÇALIŞMAK</a:t>
            </a:r>
            <a:endParaRPr lang="tr-TR" sz="2700">
              <a:solidFill>
                <a:srgbClr val="FFFFFF"/>
              </a:solidFill>
            </a:endParaRPr>
          </a:p>
        </p:txBody>
      </p:sp>
      <p:graphicFrame>
        <p:nvGraphicFramePr>
          <p:cNvPr id="5" name="İçerik Yer Tutucusu 2">
            <a:extLst>
              <a:ext uri="{FF2B5EF4-FFF2-40B4-BE49-F238E27FC236}">
                <a16:creationId xmlns="" xmlns:a16="http://schemas.microsoft.com/office/drawing/2014/main" id="{165ABD3C-0A06-4E10-90E6-6C7678C412AB}"/>
              </a:ext>
            </a:extLst>
          </p:cNvPr>
          <p:cNvGraphicFramePr>
            <a:graphicFrameLocks noGrp="1"/>
          </p:cNvGraphicFramePr>
          <p:nvPr>
            <p:ph idx="1"/>
            <p:extLst>
              <p:ext uri="{D42A27DB-BD31-4B8C-83A1-F6EECF244321}">
                <p14:modId xmlns:p14="http://schemas.microsoft.com/office/powerpoint/2010/main" val="9069442"/>
              </p:ext>
            </p:extLst>
          </p:nvPr>
        </p:nvGraphicFramePr>
        <p:xfrm>
          <a:off x="4568428" y="955653"/>
          <a:ext cx="3836618"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6400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0">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2">
            <a:extLst>
              <a:ext uri="{FF2B5EF4-FFF2-40B4-BE49-F238E27FC236}">
                <a16:creationId xmlns=""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Unvan 1">
            <a:extLst>
              <a:ext uri="{FF2B5EF4-FFF2-40B4-BE49-F238E27FC236}">
                <a16:creationId xmlns="" xmlns:a16="http://schemas.microsoft.com/office/drawing/2014/main" id="{CAF3C4F1-F9D4-4F00-8C2A-4E76D69F5D90}"/>
              </a:ext>
            </a:extLst>
          </p:cNvPr>
          <p:cNvSpPr>
            <a:spLocks noGrp="1"/>
          </p:cNvSpPr>
          <p:nvPr>
            <p:ph type="title"/>
          </p:nvPr>
        </p:nvSpPr>
        <p:spPr>
          <a:xfrm>
            <a:off x="884419" y="826680"/>
            <a:ext cx="7375161" cy="1325563"/>
          </a:xfrm>
        </p:spPr>
        <p:txBody>
          <a:bodyPr>
            <a:normAutofit/>
          </a:bodyPr>
          <a:lstStyle/>
          <a:p>
            <a:r>
              <a:rPr lang="tr-TR" sz="3500">
                <a:solidFill>
                  <a:srgbClr val="FFFFFF"/>
                </a:solidFill>
              </a:rPr>
              <a:t>Çalışma Ortamı</a:t>
            </a:r>
          </a:p>
        </p:txBody>
      </p:sp>
      <p:graphicFrame>
        <p:nvGraphicFramePr>
          <p:cNvPr id="16" name="İçerik Yer Tutucusu 2">
            <a:extLst>
              <a:ext uri="{FF2B5EF4-FFF2-40B4-BE49-F238E27FC236}">
                <a16:creationId xmlns="" xmlns:a16="http://schemas.microsoft.com/office/drawing/2014/main" id="{424763FF-3AEF-42C1-AED0-52AFC5FA871A}"/>
              </a:ext>
            </a:extLst>
          </p:cNvPr>
          <p:cNvGraphicFramePr>
            <a:graphicFrameLocks noGrp="1"/>
          </p:cNvGraphicFramePr>
          <p:nvPr>
            <p:ph idx="1"/>
            <p:extLst>
              <p:ext uri="{D42A27DB-BD31-4B8C-83A1-F6EECF244321}">
                <p14:modId xmlns:p14="http://schemas.microsoft.com/office/powerpoint/2010/main" val="1211268721"/>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704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F97DBB4-6952-4473-B242-7B7820E6D96C}"/>
              </a:ext>
            </a:extLst>
          </p:cNvPr>
          <p:cNvSpPr>
            <a:spLocks noGrp="1"/>
          </p:cNvSpPr>
          <p:nvPr>
            <p:ph type="title"/>
          </p:nvPr>
        </p:nvSpPr>
        <p:spPr>
          <a:xfrm>
            <a:off x="490859" y="116631"/>
            <a:ext cx="3845274" cy="1296145"/>
          </a:xfrm>
        </p:spPr>
        <p:txBody>
          <a:bodyPr>
            <a:normAutofit fontScale="90000"/>
          </a:bodyPr>
          <a:lstStyle/>
          <a:p>
            <a:r>
              <a:rPr lang="tr-TR" dirty="0"/>
              <a:t>Etkili Dinleme ve Not Alma</a:t>
            </a:r>
          </a:p>
        </p:txBody>
      </p:sp>
      <p:sp>
        <p:nvSpPr>
          <p:cNvPr id="9" name="Content Placeholder 8">
            <a:extLst>
              <a:ext uri="{FF2B5EF4-FFF2-40B4-BE49-F238E27FC236}">
                <a16:creationId xmlns="" xmlns:a16="http://schemas.microsoft.com/office/drawing/2014/main" id="{05B299F6-22E9-4342-BCA4-7B3BA60FE055}"/>
              </a:ext>
            </a:extLst>
          </p:cNvPr>
          <p:cNvSpPr>
            <a:spLocks noGrp="1"/>
          </p:cNvSpPr>
          <p:nvPr>
            <p:ph idx="1"/>
          </p:nvPr>
        </p:nvSpPr>
        <p:spPr>
          <a:xfrm>
            <a:off x="473501" y="1545173"/>
            <a:ext cx="3845272" cy="5445224"/>
          </a:xfrm>
        </p:spPr>
        <p:txBody>
          <a:bodyPr>
            <a:normAutofit fontScale="77500" lnSpcReduction="20000"/>
          </a:bodyPr>
          <a:lstStyle/>
          <a:p>
            <a:r>
              <a:rPr lang="tr-TR" sz="2800" dirty="0">
                <a:latin typeface="Times New Roman" panose="02020603050405020304" pitchFamily="18" charset="0"/>
                <a:cs typeface="Times New Roman" panose="02020603050405020304" pitchFamily="18" charset="0"/>
              </a:rPr>
              <a:t>Not tutarak dinlediklerinizi tekrar ederseniz, devamlı uyanık kalabilirsiniz.</a:t>
            </a:r>
          </a:p>
          <a:p>
            <a:r>
              <a:rPr lang="tr-TR" sz="2800" dirty="0">
                <a:latin typeface="Times New Roman" panose="02020603050405020304" pitchFamily="18" charset="0"/>
                <a:cs typeface="Times New Roman" panose="02020603050405020304" pitchFamily="18" charset="0"/>
              </a:rPr>
              <a:t>Dersi derste öğrenmek, sosyal etkinliklerine zaman ve imkan sağlar.</a:t>
            </a:r>
          </a:p>
          <a:p>
            <a:r>
              <a:rPr lang="tr-TR" sz="2800" dirty="0">
                <a:latin typeface="Times New Roman" panose="02020603050405020304" pitchFamily="18" charset="0"/>
                <a:cs typeface="Times New Roman" panose="02020603050405020304" pitchFamily="18" charset="0"/>
              </a:rPr>
              <a:t>Anlamadığınız yeri anında sorun, bütünlüğü bozmayın</a:t>
            </a:r>
          </a:p>
          <a:p>
            <a:r>
              <a:rPr lang="tr-TR" sz="2800" dirty="0">
                <a:solidFill>
                  <a:schemeClr val="tx1">
                    <a:lumMod val="95000"/>
                    <a:lumOff val="5000"/>
                  </a:schemeClr>
                </a:solidFill>
                <a:latin typeface="Constantia" pitchFamily="18" charset="0"/>
              </a:rPr>
              <a:t>Not tutmada en önemli ilke, anlatılanları bire bir yazmak değil, önemli kısımları, ana düşünceleri dinleyenin kendi cümleleriyle yazmasıdır. Her şeyi değil önemli yerleri</a:t>
            </a:r>
          </a:p>
          <a:p>
            <a:r>
              <a:rPr lang="tr-TR" sz="2800" dirty="0">
                <a:solidFill>
                  <a:schemeClr val="tx1">
                    <a:lumMod val="95000"/>
                    <a:lumOff val="5000"/>
                  </a:schemeClr>
                </a:solidFill>
                <a:latin typeface="Constantia" pitchFamily="18" charset="0"/>
              </a:rPr>
              <a:t>Alınan notlar eve gidince temize çekilirse hafızaya daha iyi yerleşir.</a:t>
            </a:r>
          </a:p>
          <a:p>
            <a:endParaRPr lang="tr-TR" sz="2800" dirty="0">
              <a:latin typeface="Times New Roman" panose="02020603050405020304" pitchFamily="18" charset="0"/>
              <a:cs typeface="Times New Roman" panose="02020603050405020304" pitchFamily="18" charset="0"/>
            </a:endParaRPr>
          </a:p>
          <a:p>
            <a:endParaRPr lang="en-US" sz="1700" dirty="0"/>
          </a:p>
        </p:txBody>
      </p:sp>
      <p:pic>
        <p:nvPicPr>
          <p:cNvPr id="7" name="İçerik Yer Tutucusu 3">
            <a:extLst>
              <a:ext uri="{FF2B5EF4-FFF2-40B4-BE49-F238E27FC236}">
                <a16:creationId xmlns="" xmlns:a16="http://schemas.microsoft.com/office/drawing/2014/main" id="{60E51DD9-0ACE-46C9-A2F4-ECDEE25E48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17"/>
          <a:stretch/>
        </p:blipFill>
        <p:spPr>
          <a:xfrm>
            <a:off x="4331969" y="10"/>
            <a:ext cx="4812030" cy="6857990"/>
          </a:xfrm>
          <a:prstGeom prst="rect">
            <a:avLst/>
          </a:prstGeom>
          <a:effectLst/>
        </p:spPr>
      </p:pic>
    </p:spTree>
    <p:extLst>
      <p:ext uri="{BB962C8B-B14F-4D97-AF65-F5344CB8AC3E}">
        <p14:creationId xmlns:p14="http://schemas.microsoft.com/office/powerpoint/2010/main" val="59312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378FF39-9B13-4267-8A53-69A9CD499639}"/>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82B8972D-85CC-451B-ADA2-A9E4244E3176}"/>
              </a:ext>
            </a:extLst>
          </p:cNvPr>
          <p:cNvSpPr>
            <a:spLocks noGrp="1"/>
          </p:cNvSpPr>
          <p:nvPr>
            <p:ph idx="1"/>
          </p:nvPr>
        </p:nvSpPr>
        <p:spPr/>
        <p:txBody>
          <a:bodyPr/>
          <a:lstStyle/>
          <a:p>
            <a:r>
              <a:rPr lang="tr-TR" dirty="0"/>
              <a:t>YDT, Almanca, Arapça, Fransızca, İngilizce ve Rusça dillerinde yapılacaktır. Her dil için ayrı soru kitapçığı bulunacaktır. </a:t>
            </a:r>
            <a:r>
              <a:rPr lang="tr-TR" dirty="0" err="1"/>
              <a:t>YDT’de</a:t>
            </a:r>
            <a:r>
              <a:rPr lang="tr-TR" dirty="0"/>
              <a:t> adaya sadece başvuruda bildirdiği yabancı dile ait soru kitapçığı verilecektir</a:t>
            </a:r>
            <a:r>
              <a:rPr lang="tr-TR" dirty="0" smtClean="0"/>
              <a:t>.</a:t>
            </a:r>
            <a:endParaRPr lang="tr-TR" dirty="0"/>
          </a:p>
        </p:txBody>
      </p:sp>
    </p:spTree>
    <p:extLst>
      <p:ext uri="{BB962C8B-B14F-4D97-AF65-F5344CB8AC3E}">
        <p14:creationId xmlns:p14="http://schemas.microsoft.com/office/powerpoint/2010/main" val="2210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Unvan 1">
            <a:extLst>
              <a:ext uri="{FF2B5EF4-FFF2-40B4-BE49-F238E27FC236}">
                <a16:creationId xmlns="" xmlns:a16="http://schemas.microsoft.com/office/drawing/2014/main" id="{8A8EF342-F49E-480C-8481-A9194160E46C}"/>
              </a:ext>
            </a:extLst>
          </p:cNvPr>
          <p:cNvSpPr>
            <a:spLocks noGrp="1"/>
          </p:cNvSpPr>
          <p:nvPr>
            <p:ph type="title"/>
          </p:nvPr>
        </p:nvSpPr>
        <p:spPr>
          <a:xfrm>
            <a:off x="884304" y="404664"/>
            <a:ext cx="7375161" cy="1325563"/>
          </a:xfrm>
        </p:spPr>
        <p:txBody>
          <a:bodyPr>
            <a:normAutofit/>
          </a:bodyPr>
          <a:lstStyle/>
          <a:p>
            <a:pPr algn="ctr"/>
            <a:r>
              <a:rPr lang="tr-TR" sz="3500" dirty="0">
                <a:solidFill>
                  <a:srgbClr val="FFFFFF"/>
                </a:solidFill>
              </a:rPr>
              <a:t>Neden Tekrar?</a:t>
            </a:r>
          </a:p>
        </p:txBody>
      </p:sp>
      <p:graphicFrame>
        <p:nvGraphicFramePr>
          <p:cNvPr id="5" name="İçerik Yer Tutucusu 2">
            <a:extLst>
              <a:ext uri="{FF2B5EF4-FFF2-40B4-BE49-F238E27FC236}">
                <a16:creationId xmlns="" xmlns:a16="http://schemas.microsoft.com/office/drawing/2014/main" id="{647E0278-6155-4D1D-B0C4-A805962F30FB}"/>
              </a:ext>
            </a:extLst>
          </p:cNvPr>
          <p:cNvGraphicFramePr>
            <a:graphicFrameLocks noGrp="1"/>
          </p:cNvGraphicFramePr>
          <p:nvPr>
            <p:ph idx="1"/>
            <p:extLst>
              <p:ext uri="{D42A27DB-BD31-4B8C-83A1-F6EECF244321}">
                <p14:modId xmlns:p14="http://schemas.microsoft.com/office/powerpoint/2010/main" val="2145459972"/>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4770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 xmlns:a16="http://schemas.microsoft.com/office/drawing/2014/main" id="{54042F90-9EE9-425B-BE13-57F3FA4C1683}"/>
              </a:ext>
            </a:extLst>
          </p:cNvPr>
          <p:cNvSpPr>
            <a:spLocks noGrp="1"/>
          </p:cNvSpPr>
          <p:nvPr>
            <p:ph idx="1"/>
          </p:nvPr>
        </p:nvSpPr>
        <p:spPr>
          <a:xfrm>
            <a:off x="486698" y="2438400"/>
            <a:ext cx="2738599" cy="3785419"/>
          </a:xfrm>
        </p:spPr>
        <p:txBody>
          <a:bodyPr>
            <a:normAutofit/>
          </a:bodyPr>
          <a:lstStyle/>
          <a:p>
            <a:endParaRPr lang="en-US" sz="1600" dirty="0"/>
          </a:p>
        </p:txBody>
      </p:sp>
      <p:pic>
        <p:nvPicPr>
          <p:cNvPr id="15" name="Resim 14">
            <a:extLst>
              <a:ext uri="{FF2B5EF4-FFF2-40B4-BE49-F238E27FC236}">
                <a16:creationId xmlns="" xmlns:a16="http://schemas.microsoft.com/office/drawing/2014/main" id="{8A57A293-1889-4ECF-9BBE-B1ED7D53C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27384"/>
            <a:ext cx="9036496" cy="6858000"/>
          </a:xfrm>
          <a:prstGeom prst="rect">
            <a:avLst/>
          </a:prstGeom>
        </p:spPr>
      </p:pic>
    </p:spTree>
    <p:extLst>
      <p:ext uri="{BB962C8B-B14F-4D97-AF65-F5344CB8AC3E}">
        <p14:creationId xmlns:p14="http://schemas.microsoft.com/office/powerpoint/2010/main" val="991357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0">
            <a:extLst>
              <a:ext uri="{FF2B5EF4-FFF2-40B4-BE49-F238E27FC236}">
                <a16:creationId xmlns=""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726"/>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Unvan 1">
            <a:extLst>
              <a:ext uri="{FF2B5EF4-FFF2-40B4-BE49-F238E27FC236}">
                <a16:creationId xmlns="" xmlns:a16="http://schemas.microsoft.com/office/drawing/2014/main" id="{4AE2B40A-B802-4F4F-AA80-D2613A90A38E}"/>
              </a:ext>
            </a:extLst>
          </p:cNvPr>
          <p:cNvSpPr>
            <a:spLocks noGrp="1"/>
          </p:cNvSpPr>
          <p:nvPr>
            <p:ph type="title"/>
          </p:nvPr>
        </p:nvSpPr>
        <p:spPr>
          <a:xfrm>
            <a:off x="4570578" y="802955"/>
            <a:ext cx="3733482" cy="1454051"/>
          </a:xfrm>
        </p:spPr>
        <p:txBody>
          <a:bodyPr>
            <a:normAutofit/>
          </a:bodyPr>
          <a:lstStyle/>
          <a:p>
            <a:endParaRPr lang="tr-TR">
              <a:solidFill>
                <a:srgbClr val="000000"/>
              </a:solidFill>
            </a:endParaRPr>
          </a:p>
        </p:txBody>
      </p:sp>
      <p:sp>
        <p:nvSpPr>
          <p:cNvPr id="3" name="İçerik Yer Tutucusu 2">
            <a:extLst>
              <a:ext uri="{FF2B5EF4-FFF2-40B4-BE49-F238E27FC236}">
                <a16:creationId xmlns="" xmlns:a16="http://schemas.microsoft.com/office/drawing/2014/main" id="{998BC7BB-D1CB-4B5A-8494-30BF3749040E}"/>
              </a:ext>
            </a:extLst>
          </p:cNvPr>
          <p:cNvSpPr>
            <a:spLocks noGrp="1"/>
          </p:cNvSpPr>
          <p:nvPr>
            <p:ph idx="1"/>
          </p:nvPr>
        </p:nvSpPr>
        <p:spPr>
          <a:xfrm>
            <a:off x="3750328" y="2141168"/>
            <a:ext cx="5142152" cy="4000123"/>
          </a:xfrm>
        </p:spPr>
        <p:txBody>
          <a:bodyPr anchor="ctr">
            <a:normAutofit/>
          </a:bodyPr>
          <a:lstStyle/>
          <a:p>
            <a:pPr marL="0" indent="0">
              <a:buNone/>
            </a:pPr>
            <a:endParaRPr lang="tr-TR" sz="1700" dirty="0">
              <a:solidFill>
                <a:srgbClr val="000000"/>
              </a:solidFill>
            </a:endParaRPr>
          </a:p>
          <a:p>
            <a:pPr marL="0" indent="0">
              <a:buNone/>
            </a:pPr>
            <a:r>
              <a:rPr lang="tr-TR" sz="6600" dirty="0">
                <a:solidFill>
                  <a:srgbClr val="000000"/>
                </a:solidFill>
              </a:rPr>
              <a:t>Bütün yıl yanınızdayım….</a:t>
            </a:r>
          </a:p>
        </p:txBody>
      </p:sp>
      <p:sp>
        <p:nvSpPr>
          <p:cNvPr id="75" name="Freeform 62">
            <a:extLst>
              <a:ext uri="{FF2B5EF4-FFF2-40B4-BE49-F238E27FC236}">
                <a16:creationId xmlns=""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0" name="Picture 2" descr="7/24 ile ilgili gÃ¶rsel sonucu">
            <a:extLst>
              <a:ext uri="{FF2B5EF4-FFF2-40B4-BE49-F238E27FC236}">
                <a16:creationId xmlns="" xmlns:a16="http://schemas.microsoft.com/office/drawing/2014/main" id="{84B4AB0B-62F0-4D33-9980-A346746E8A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11" y="2245776"/>
            <a:ext cx="2746374" cy="238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29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DAD1E16-E4C3-45EC-B057-D90CAB32CEA1}"/>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D26C44D9-8FAC-4F61-9E43-0B593E8C0A33}"/>
              </a:ext>
            </a:extLst>
          </p:cNvPr>
          <p:cNvSpPr>
            <a:spLocks noGrp="1"/>
          </p:cNvSpPr>
          <p:nvPr>
            <p:ph idx="1"/>
          </p:nvPr>
        </p:nvSpPr>
        <p:spPr>
          <a:xfrm>
            <a:off x="179512" y="2060848"/>
            <a:ext cx="8229600" cy="4389120"/>
          </a:xfrm>
        </p:spPr>
        <p:txBody>
          <a:bodyPr>
            <a:normAutofit/>
          </a:bodyPr>
          <a:lstStyle/>
          <a:p>
            <a:r>
              <a:rPr lang="tr-TR" sz="3200" dirty="0"/>
              <a:t>Sınava giriş belgesi ve T.C Kimlik kartı</a:t>
            </a:r>
          </a:p>
          <a:p>
            <a:r>
              <a:rPr lang="tr-TR" sz="3200" dirty="0"/>
              <a:t>TYT  10.15’te başlayacak ve 135 dakika sürecektir.</a:t>
            </a:r>
          </a:p>
          <a:p>
            <a:r>
              <a:rPr lang="tr-TR" sz="3200" dirty="0"/>
              <a:t>AYT 10.15’te başlayacak ve 180 dakika sürecektir. </a:t>
            </a:r>
          </a:p>
          <a:p>
            <a:r>
              <a:rPr lang="tr-TR" sz="3200" dirty="0"/>
              <a:t>YDT 120 dakika sürecektir. </a:t>
            </a:r>
          </a:p>
        </p:txBody>
      </p:sp>
    </p:spTree>
    <p:extLst>
      <p:ext uri="{BB962C8B-B14F-4D97-AF65-F5344CB8AC3E}">
        <p14:creationId xmlns:p14="http://schemas.microsoft.com/office/powerpoint/2010/main" val="87759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D198ACF-F89D-45E2-AC6F-FE3C6F90DEE2}"/>
              </a:ext>
            </a:extLst>
          </p:cNvPr>
          <p:cNvSpPr>
            <a:spLocks noGrp="1"/>
          </p:cNvSpPr>
          <p:nvPr>
            <p:ph type="title"/>
          </p:nvPr>
        </p:nvSpPr>
        <p:spPr>
          <a:xfrm>
            <a:off x="491490" y="365125"/>
            <a:ext cx="3840085" cy="1692794"/>
          </a:xfrm>
        </p:spPr>
        <p:txBody>
          <a:bodyPr>
            <a:normAutofit/>
          </a:bodyPr>
          <a:lstStyle/>
          <a:p>
            <a:pPr>
              <a:lnSpc>
                <a:spcPct val="90000"/>
              </a:lnSpc>
            </a:pPr>
            <a:r>
              <a:rPr lang="tr-TR" sz="3700" dirty="0"/>
              <a:t> Sınav Puanları Nasıl Hesaplanacak?</a:t>
            </a:r>
          </a:p>
        </p:txBody>
      </p:sp>
      <p:sp>
        <p:nvSpPr>
          <p:cNvPr id="3" name="İçerik Yer Tutucusu 2">
            <a:extLst>
              <a:ext uri="{FF2B5EF4-FFF2-40B4-BE49-F238E27FC236}">
                <a16:creationId xmlns="" xmlns:a16="http://schemas.microsoft.com/office/drawing/2014/main" id="{903F1E8D-6BD7-436E-97E2-650C8C5586B1}"/>
              </a:ext>
            </a:extLst>
          </p:cNvPr>
          <p:cNvSpPr>
            <a:spLocks noGrp="1"/>
          </p:cNvSpPr>
          <p:nvPr>
            <p:ph idx="1"/>
          </p:nvPr>
        </p:nvSpPr>
        <p:spPr>
          <a:xfrm>
            <a:off x="107504" y="2316480"/>
            <a:ext cx="4464496" cy="4424881"/>
          </a:xfrm>
        </p:spPr>
        <p:txBody>
          <a:bodyPr>
            <a:normAutofit lnSpcReduction="10000"/>
          </a:bodyPr>
          <a:lstStyle/>
          <a:p>
            <a:r>
              <a:rPr lang="tr-TR" sz="2200" dirty="0"/>
              <a:t>Her adayın, testlere verdiği doğru ve yanlış cevapların sayısı belirlenecektir. Doğru cevap sayısından yanlış cevap sayısının dörtte biri çıkarılarak adayın ilgili testten almış olduğu ham puan bulunacaktır. </a:t>
            </a:r>
          </a:p>
          <a:p>
            <a:r>
              <a:rPr lang="tr-TR" sz="2200" dirty="0"/>
              <a:t>A-TYT puanının hesaplanabilmesi için adayların Temel Matematik Testi veya Türkçe Testinden en az 0,5 veya daha fazla ham puan almış olmaları gerekmektedir</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122" name="Picture 2" descr="4 YANLIÅ 1 DOÄRU ile ilgili gÃ¶rsel sonucu">
            <a:extLst>
              <a:ext uri="{FF2B5EF4-FFF2-40B4-BE49-F238E27FC236}">
                <a16:creationId xmlns="" xmlns:a16="http://schemas.microsoft.com/office/drawing/2014/main" id="{4ED33378-319B-41B0-9EF1-DA9454EBA8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42" r="15363"/>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0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1B6301D-906E-4445-89ED-595936E0BADA}"/>
              </a:ext>
            </a:extLst>
          </p:cNvPr>
          <p:cNvSpPr>
            <a:spLocks noGrp="1"/>
          </p:cNvSpPr>
          <p:nvPr>
            <p:ph type="title"/>
          </p:nvPr>
        </p:nvSpPr>
        <p:spPr>
          <a:xfrm>
            <a:off x="457200" y="188640"/>
            <a:ext cx="8229600" cy="1143000"/>
          </a:xfrm>
        </p:spPr>
        <p:txBody>
          <a:bodyPr/>
          <a:lstStyle/>
          <a:p>
            <a:endParaRPr lang="tr-TR" dirty="0"/>
          </a:p>
        </p:txBody>
      </p:sp>
      <p:sp>
        <p:nvSpPr>
          <p:cNvPr id="3" name="İçerik Yer Tutucusu 2">
            <a:extLst>
              <a:ext uri="{FF2B5EF4-FFF2-40B4-BE49-F238E27FC236}">
                <a16:creationId xmlns="" xmlns:a16="http://schemas.microsoft.com/office/drawing/2014/main" id="{33E7E771-A4F8-498E-B0AE-F29F311DFF85}"/>
              </a:ext>
            </a:extLst>
          </p:cNvPr>
          <p:cNvSpPr>
            <a:spLocks noGrp="1"/>
          </p:cNvSpPr>
          <p:nvPr>
            <p:ph idx="1"/>
          </p:nvPr>
        </p:nvSpPr>
        <p:spPr>
          <a:xfrm>
            <a:off x="457200" y="1628800"/>
            <a:ext cx="6059016" cy="4389120"/>
          </a:xfrm>
        </p:spPr>
        <p:txBody>
          <a:bodyPr>
            <a:normAutofit fontScale="92500"/>
          </a:bodyPr>
          <a:lstStyle/>
          <a:p>
            <a:r>
              <a:rPr lang="tr-TR" dirty="0"/>
              <a:t>“1- Ortaöğretimde zorunlu Din Kültürü ve Ahlak Bilgisi dersi aldım.” seçeneğini işaretleyen adaylar; </a:t>
            </a:r>
            <a:r>
              <a:rPr lang="tr-TR" dirty="0" err="1"/>
              <a:t>TYT’de</a:t>
            </a:r>
            <a:r>
              <a:rPr lang="tr-TR" dirty="0"/>
              <a:t> Sosyal Bilimler Testinin ilk 20 sorusunu cevaplandırmakla yükümlüdür. Bu durumdaki adaylar 21., 22., 23., 24. ve 25. sorularda yer alan felsefe sorularını cevaplandırmayacak ve cevap kâğıdının ilgili alanında herhangi bir işaretleme yapmayacaklardır. Bu alanlarda işaretleme yapmış olsalar bile bu cevapları değerlendirmeye alınmayacaktır. </a:t>
            </a:r>
          </a:p>
        </p:txBody>
      </p:sp>
    </p:spTree>
    <p:extLst>
      <p:ext uri="{BB962C8B-B14F-4D97-AF65-F5344CB8AC3E}">
        <p14:creationId xmlns:p14="http://schemas.microsoft.com/office/powerpoint/2010/main" val="251308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9">
            <a:extLst>
              <a:ext uri="{FF2B5EF4-FFF2-40B4-BE49-F238E27FC236}">
                <a16:creationId xmlns="" xmlns:a16="http://schemas.microsoft.com/office/drawing/2014/main" id="{E4505C23-674B-4195-81D6-0C127FEAE3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 xmlns:a16="http://schemas.microsoft.com/office/drawing/2014/main" id="{84F8490F-D84A-4B51-9544-C5EC27A8679F}"/>
              </a:ext>
            </a:extLst>
          </p:cNvPr>
          <p:cNvSpPr>
            <a:spLocks noGrp="1"/>
          </p:cNvSpPr>
          <p:nvPr>
            <p:ph type="title"/>
          </p:nvPr>
        </p:nvSpPr>
        <p:spPr>
          <a:xfrm>
            <a:off x="628650" y="5529884"/>
            <a:ext cx="5789535" cy="1096331"/>
          </a:xfrm>
        </p:spPr>
        <p:txBody>
          <a:bodyPr>
            <a:normAutofit/>
          </a:bodyPr>
          <a:lstStyle/>
          <a:p>
            <a:endParaRPr lang="tr-TR"/>
          </a:p>
        </p:txBody>
      </p:sp>
      <p:graphicFrame>
        <p:nvGraphicFramePr>
          <p:cNvPr id="16" name="İçerik Yer Tutucusu 2">
            <a:extLst>
              <a:ext uri="{FF2B5EF4-FFF2-40B4-BE49-F238E27FC236}">
                <a16:creationId xmlns="" xmlns:a16="http://schemas.microsoft.com/office/drawing/2014/main" id="{3D02AC4C-5441-4DE9-A2B4-EC0222D02399}"/>
              </a:ext>
            </a:extLst>
          </p:cNvPr>
          <p:cNvGraphicFramePr>
            <a:graphicFrameLocks noGrp="1"/>
          </p:cNvGraphicFramePr>
          <p:nvPr>
            <p:ph idx="1"/>
            <p:extLst>
              <p:ext uri="{D42A27DB-BD31-4B8C-83A1-F6EECF244321}">
                <p14:modId xmlns:p14="http://schemas.microsoft.com/office/powerpoint/2010/main" val="3281237692"/>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Freeform: Shape 11">
            <a:extLst>
              <a:ext uri="{FF2B5EF4-FFF2-40B4-BE49-F238E27FC236}">
                <a16:creationId xmlns="" xmlns:a16="http://schemas.microsoft.com/office/drawing/2014/main" id="{65C9B8F0-FF66-4C15-BD05-E86B87331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5250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7893C48-34C1-4DF3-A7B7-00467181E17B}"/>
              </a:ext>
            </a:extLst>
          </p:cNvPr>
          <p:cNvSpPr>
            <a:spLocks noGrp="1"/>
          </p:cNvSpPr>
          <p:nvPr>
            <p:ph type="title"/>
          </p:nvPr>
        </p:nvSpPr>
        <p:spPr>
          <a:xfrm>
            <a:off x="251520" y="260648"/>
            <a:ext cx="8229600" cy="1143000"/>
          </a:xfrm>
        </p:spPr>
        <p:txBody>
          <a:bodyPr/>
          <a:lstStyle/>
          <a:p>
            <a:r>
              <a:rPr lang="tr-TR"/>
              <a:t>OBP NASIL HESAPLANACAKTIR?</a:t>
            </a:r>
            <a:endParaRPr lang="tr-TR" dirty="0"/>
          </a:p>
        </p:txBody>
      </p:sp>
      <p:sp>
        <p:nvSpPr>
          <p:cNvPr id="3" name="İçerik Yer Tutucusu 2">
            <a:extLst>
              <a:ext uri="{FF2B5EF4-FFF2-40B4-BE49-F238E27FC236}">
                <a16:creationId xmlns="" xmlns:a16="http://schemas.microsoft.com/office/drawing/2014/main" id="{28FA3A30-E0FC-4BE0-9326-37CC2311CC80}"/>
              </a:ext>
            </a:extLst>
          </p:cNvPr>
          <p:cNvSpPr>
            <a:spLocks noGrp="1"/>
          </p:cNvSpPr>
          <p:nvPr>
            <p:ph idx="1"/>
          </p:nvPr>
        </p:nvSpPr>
        <p:spPr>
          <a:xfrm>
            <a:off x="0" y="1700808"/>
            <a:ext cx="8229600" cy="4389120"/>
          </a:xfrm>
        </p:spPr>
        <p:txBody>
          <a:bodyPr>
            <a:normAutofit fontScale="92500" lnSpcReduction="10000"/>
          </a:bodyPr>
          <a:lstStyle/>
          <a:p>
            <a:r>
              <a:rPr lang="tr-TR" dirty="0"/>
              <a:t>Ortaöğretim bitirme notları en küçüğü 250, en büyüğü 500 olmak üzere ortaöğretim başarı puanına dönüştürülecektir. Ortaöğretimde alınan 100 üzerinden </a:t>
            </a:r>
            <a:r>
              <a:rPr lang="tr-TR" b="1" i="1" dirty="0"/>
              <a:t>diploma notu, 5 ile çarpılarak </a:t>
            </a:r>
            <a:r>
              <a:rPr lang="tr-TR" dirty="0"/>
              <a:t>Ortaöğretim Başarı Puanına (OBP) dönüştürülecektir. Böylece, 50 olan en düşük diploma notu için OBP 250 olacak, en yüksek 100 olan diploma notu için de OBP 500 olacaktır. Diploma notu bildirilmeyen adayların diploma notu ile 50’nin altında olan diploma notları, 50 olarak değerlendirmeye alınacaktır</a:t>
            </a:r>
          </a:p>
          <a:p>
            <a:r>
              <a:rPr lang="tr-TR" dirty="0"/>
              <a:t>Her aday için hesaplanmış olan OBP; </a:t>
            </a:r>
            <a:r>
              <a:rPr lang="tr-TR" b="1" dirty="0"/>
              <a:t>0,12 katsayısı ile çarpılarak</a:t>
            </a:r>
            <a:r>
              <a:rPr lang="tr-TR" dirty="0"/>
              <a:t> sınav puanlarına eklenecek ve böylece adayların yerleştirme puanları hesaplanacaktır.</a:t>
            </a:r>
          </a:p>
        </p:txBody>
      </p:sp>
    </p:spTree>
    <p:extLst>
      <p:ext uri="{BB962C8B-B14F-4D97-AF65-F5344CB8AC3E}">
        <p14:creationId xmlns:p14="http://schemas.microsoft.com/office/powerpoint/2010/main" val="276135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01B1BE5-32BC-4D80-8591-C99A7E021561}"/>
              </a:ext>
            </a:extLst>
          </p:cNvPr>
          <p:cNvSpPr>
            <a:spLocks noGrp="1"/>
          </p:cNvSpPr>
          <p:nvPr>
            <p:ph type="title"/>
          </p:nvPr>
        </p:nvSpPr>
        <p:spPr>
          <a:xfrm>
            <a:off x="457200" y="65154"/>
            <a:ext cx="8229600" cy="1143000"/>
          </a:xfrm>
        </p:spPr>
        <p:txBody>
          <a:bodyPr/>
          <a:lstStyle/>
          <a:p>
            <a:r>
              <a:rPr lang="tr-TR" dirty="0"/>
              <a:t>TYT Soru Dağılımı</a:t>
            </a:r>
          </a:p>
        </p:txBody>
      </p:sp>
      <p:graphicFrame>
        <p:nvGraphicFramePr>
          <p:cNvPr id="8" name="İçerik Yer Tutucusu 7">
            <a:extLst>
              <a:ext uri="{FF2B5EF4-FFF2-40B4-BE49-F238E27FC236}">
                <a16:creationId xmlns="" xmlns:a16="http://schemas.microsoft.com/office/drawing/2014/main" id="{9EACFDF8-2AB9-4D56-832A-9EE319F77C9C}"/>
              </a:ext>
            </a:extLst>
          </p:cNvPr>
          <p:cNvGraphicFramePr>
            <a:graphicFrameLocks noGrp="1"/>
          </p:cNvGraphicFramePr>
          <p:nvPr>
            <p:ph idx="1"/>
            <p:extLst>
              <p:ext uri="{D42A27DB-BD31-4B8C-83A1-F6EECF244321}">
                <p14:modId xmlns:p14="http://schemas.microsoft.com/office/powerpoint/2010/main" val="966152518"/>
              </p:ext>
            </p:extLst>
          </p:nvPr>
        </p:nvGraphicFramePr>
        <p:xfrm>
          <a:off x="457200" y="980728"/>
          <a:ext cx="8435280" cy="5602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959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TotalTime>
  <Words>1159</Words>
  <Application>Microsoft Office PowerPoint</Application>
  <PresentationFormat>Ekran Gösterisi (4:3)</PresentationFormat>
  <Paragraphs>165</Paragraphs>
  <Slides>32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Arial</vt:lpstr>
      <vt:lpstr>Calibri</vt:lpstr>
      <vt:lpstr>Comic Sans MS</vt:lpstr>
      <vt:lpstr>Constantia</vt:lpstr>
      <vt:lpstr>Times New Roman</vt:lpstr>
      <vt:lpstr>Wingdings 2</vt:lpstr>
      <vt:lpstr>Akış</vt:lpstr>
      <vt:lpstr>YÜKSEKÖĞRETİM KURUMLARI SINAVI (YKS)</vt:lpstr>
      <vt:lpstr>PowerPoint Sunusu</vt:lpstr>
      <vt:lpstr>PowerPoint Sunusu</vt:lpstr>
      <vt:lpstr>PowerPoint Sunusu</vt:lpstr>
      <vt:lpstr> Sınav Puanları Nasıl Hesaplanacak?</vt:lpstr>
      <vt:lpstr>PowerPoint Sunusu</vt:lpstr>
      <vt:lpstr>PowerPoint Sunusu</vt:lpstr>
      <vt:lpstr>OBP NASIL HESAPLANACAKTIR?</vt:lpstr>
      <vt:lpstr>TYT Soru Dağılımı</vt:lpstr>
      <vt:lpstr>AYT ve YDT Soru dağılımı</vt:lpstr>
      <vt:lpstr>135 DK- SORU BAŞI 1,125</vt:lpstr>
      <vt:lpstr>180 DK-SORU BAŞI 2,25</vt:lpstr>
      <vt:lpstr>180 DK-SORU BAŞI 2,25</vt:lpstr>
      <vt:lpstr>PowerPoint Sunusu</vt:lpstr>
      <vt:lpstr>PowerPoint Sunusu</vt:lpstr>
      <vt:lpstr>PowerPoint Sunusu</vt:lpstr>
      <vt:lpstr>Hangi Bölümlerde Taban Sıralama Uygulaması Var? </vt:lpstr>
      <vt:lpstr>TEST ÇÖZME TEKNİKLERİ</vt:lpstr>
      <vt:lpstr>SORU ÇÖZME ADIMLARI;</vt:lpstr>
      <vt:lpstr>PowerPoint Sunusu</vt:lpstr>
      <vt:lpstr>PowerPoint Sunusu</vt:lpstr>
      <vt:lpstr>Verimli Ders Çalışma Nedir? Neden Verimli Ders Çalışma?</vt:lpstr>
      <vt:lpstr>Çalışma Alışkanlıkları</vt:lpstr>
      <vt:lpstr>Bireyselleştir</vt:lpstr>
      <vt:lpstr>İstek İnanmak Amaç</vt:lpstr>
      <vt:lpstr>PowerPoint Sunusu</vt:lpstr>
      <vt:lpstr>ZAMANI DÜZENLEMEK-PLANLI ÇALIŞMAK</vt:lpstr>
      <vt:lpstr>Çalışma Ortamı</vt:lpstr>
      <vt:lpstr>Etkili Dinleme ve Not Alma</vt:lpstr>
      <vt:lpstr>Neden Tekrar?</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DANIŞMANLIK VE REHBERLİK BİRİMİ</dc:title>
  <dc:creator>Yavuz Ertaş</dc:creator>
  <cp:lastModifiedBy>win7</cp:lastModifiedBy>
  <cp:revision>9</cp:revision>
  <dcterms:created xsi:type="dcterms:W3CDTF">2018-09-04T19:19:21Z</dcterms:created>
  <dcterms:modified xsi:type="dcterms:W3CDTF">2019-10-01T11:04:28Z</dcterms:modified>
</cp:coreProperties>
</file>