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1" r:id="rId3"/>
    <p:sldId id="262" r:id="rId4"/>
    <p:sldId id="264" r:id="rId5"/>
    <p:sldId id="263" r:id="rId6"/>
    <p:sldId id="257" r:id="rId7"/>
    <p:sldId id="258" r:id="rId8"/>
    <p:sldId id="267" r:id="rId9"/>
    <p:sldId id="259" r:id="rId10"/>
    <p:sldId id="260" r:id="rId11"/>
    <p:sldId id="265" r:id="rId12"/>
    <p:sldId id="266" r:id="rId13"/>
  </p:sldIdLst>
  <p:sldSz cx="9144000" cy="6858000" type="screen4x3"/>
  <p:notesSz cx="9866313" cy="67357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296BB5-7E22-491F-99D7-5B92C8DFC6B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0886094-EE92-465F-8947-4817AF046133}">
      <dgm:prSet phldrT="[Metin]"/>
      <dgm:spPr/>
      <dgm:t>
        <a:bodyPr/>
        <a:lstStyle/>
        <a:p>
          <a:r>
            <a:rPr lang="tr-TR" b="1" dirty="0" smtClean="0"/>
            <a:t>Ayşe Ana Mesleki ve Teknik Anadolu Lisesi</a:t>
          </a:r>
          <a:endParaRPr lang="tr-TR" dirty="0"/>
        </a:p>
      </dgm:t>
    </dgm:pt>
    <dgm:pt modelId="{82383D28-1E96-490E-A3F8-B1DC93879879}" type="parTrans" cxnId="{502441B6-FD50-4FEB-9221-F605590294D3}">
      <dgm:prSet/>
      <dgm:spPr/>
      <dgm:t>
        <a:bodyPr/>
        <a:lstStyle/>
        <a:p>
          <a:endParaRPr lang="tr-TR"/>
        </a:p>
      </dgm:t>
    </dgm:pt>
    <dgm:pt modelId="{F6AEF8FD-869B-4B9B-A838-C28BF41622CE}" type="sibTrans" cxnId="{502441B6-FD50-4FEB-9221-F605590294D3}">
      <dgm:prSet/>
      <dgm:spPr/>
      <dgm:t>
        <a:bodyPr/>
        <a:lstStyle/>
        <a:p>
          <a:endParaRPr lang="tr-TR"/>
        </a:p>
      </dgm:t>
    </dgm:pt>
    <dgm:pt modelId="{8726F27C-ED2B-4414-B15E-BE9F7B0E173B}">
      <dgm:prSet phldrT="[Metin]"/>
      <dgm:spPr/>
      <dgm:t>
        <a:bodyPr/>
        <a:lstStyle/>
        <a:p>
          <a:r>
            <a:rPr lang="tr-TR" b="1" dirty="0" smtClean="0"/>
            <a:t>Fatih Sultan Mehmet Mesleki ve Teknik Anadolu Lisesi</a:t>
          </a:r>
          <a:br>
            <a:rPr lang="tr-TR" b="1" dirty="0" smtClean="0"/>
          </a:br>
          <a:endParaRPr lang="tr-TR" dirty="0"/>
        </a:p>
      </dgm:t>
    </dgm:pt>
    <dgm:pt modelId="{99081D11-7B65-4519-BEA7-0837295CB169}" type="parTrans" cxnId="{C0A6C9A3-0A9A-4899-874D-7A0E11AA0AC3}">
      <dgm:prSet/>
      <dgm:spPr/>
      <dgm:t>
        <a:bodyPr/>
        <a:lstStyle/>
        <a:p>
          <a:endParaRPr lang="tr-TR"/>
        </a:p>
      </dgm:t>
    </dgm:pt>
    <dgm:pt modelId="{92E3A2BD-8277-4060-AE3C-CBF360EDF843}" type="sibTrans" cxnId="{C0A6C9A3-0A9A-4899-874D-7A0E11AA0AC3}">
      <dgm:prSet/>
      <dgm:spPr/>
      <dgm:t>
        <a:bodyPr/>
        <a:lstStyle/>
        <a:p>
          <a:endParaRPr lang="tr-TR"/>
        </a:p>
      </dgm:t>
    </dgm:pt>
    <dgm:pt modelId="{FDD02DE3-D0E1-49F1-864D-21D2FDEC3033}">
      <dgm:prSet phldrT="[Metin]" custT="1"/>
      <dgm:spPr/>
      <dgm:t>
        <a:bodyPr/>
        <a:lstStyle/>
        <a:p>
          <a:r>
            <a:rPr lang="tr-TR" sz="2000" b="0" dirty="0" smtClean="0"/>
            <a:t>BİLİŞİM TEKNOLOJİLERİ ALANI</a:t>
          </a:r>
          <a:endParaRPr lang="tr-TR" sz="2000" b="0" dirty="0"/>
        </a:p>
      </dgm:t>
    </dgm:pt>
    <dgm:pt modelId="{2E28A31F-E433-4F8D-A263-A3B3FB9F59EF}" type="parTrans" cxnId="{F2B11C61-BAFE-43E8-8F07-53BE6A50FF8E}">
      <dgm:prSet/>
      <dgm:spPr/>
      <dgm:t>
        <a:bodyPr/>
        <a:lstStyle/>
        <a:p>
          <a:endParaRPr lang="tr-TR"/>
        </a:p>
      </dgm:t>
    </dgm:pt>
    <dgm:pt modelId="{492AAD6C-3431-401D-ABAA-0529B851D3D4}" type="sibTrans" cxnId="{F2B11C61-BAFE-43E8-8F07-53BE6A50FF8E}">
      <dgm:prSet/>
      <dgm:spPr/>
      <dgm:t>
        <a:bodyPr/>
        <a:lstStyle/>
        <a:p>
          <a:endParaRPr lang="tr-TR"/>
        </a:p>
      </dgm:t>
    </dgm:pt>
    <dgm:pt modelId="{E3D3D44C-DE97-4CAA-B8F2-4CF0DFF19412}">
      <dgm:prSet phldrT="[Metin]" custT="1"/>
      <dgm:spPr/>
      <dgm:t>
        <a:bodyPr/>
        <a:lstStyle/>
        <a:p>
          <a:r>
            <a:rPr lang="tr-TR" sz="2200" b="0" dirty="0" smtClean="0"/>
            <a:t>SAĞLIK BAKIM TEKNİSYENLİĞİ ALANI</a:t>
          </a:r>
          <a:endParaRPr lang="tr-TR" sz="2200" b="0" dirty="0"/>
        </a:p>
      </dgm:t>
    </dgm:pt>
    <dgm:pt modelId="{EAA930F1-7125-4888-B06C-60A417CF1297}" type="parTrans" cxnId="{58C8741D-6587-4C14-A8FF-C6246D35540F}">
      <dgm:prSet/>
      <dgm:spPr/>
      <dgm:t>
        <a:bodyPr/>
        <a:lstStyle/>
        <a:p>
          <a:endParaRPr lang="tr-TR"/>
        </a:p>
      </dgm:t>
    </dgm:pt>
    <dgm:pt modelId="{A8DE5D95-0FD0-4C88-8B47-E165C1ED8851}" type="sibTrans" cxnId="{58C8741D-6587-4C14-A8FF-C6246D35540F}">
      <dgm:prSet/>
      <dgm:spPr/>
      <dgm:t>
        <a:bodyPr/>
        <a:lstStyle/>
        <a:p>
          <a:endParaRPr lang="tr-TR"/>
        </a:p>
      </dgm:t>
    </dgm:pt>
    <dgm:pt modelId="{672197DB-3186-4C45-893E-CFA0D06F5FA5}">
      <dgm:prSet phldrT="[Metin]" custT="1"/>
      <dgm:spPr/>
      <dgm:t>
        <a:bodyPr/>
        <a:lstStyle/>
        <a:p>
          <a:r>
            <a:rPr lang="tr-TR" sz="2200" b="0" dirty="0" smtClean="0"/>
            <a:t>HEMŞİRE YARDIMCILIĞI ALANI</a:t>
          </a:r>
          <a:endParaRPr lang="tr-TR" sz="2200" b="0" dirty="0"/>
        </a:p>
      </dgm:t>
    </dgm:pt>
    <dgm:pt modelId="{66505337-220B-48F6-B260-BD1BA479E5CF}" type="parTrans" cxnId="{7081CDDF-5C6E-40CD-B7CF-9426CB4B5C55}">
      <dgm:prSet/>
      <dgm:spPr/>
      <dgm:t>
        <a:bodyPr/>
        <a:lstStyle/>
        <a:p>
          <a:endParaRPr lang="tr-TR"/>
        </a:p>
      </dgm:t>
    </dgm:pt>
    <dgm:pt modelId="{62BF0E66-2886-4672-B0DB-F72D7851D6C7}" type="sibTrans" cxnId="{7081CDDF-5C6E-40CD-B7CF-9426CB4B5C55}">
      <dgm:prSet/>
      <dgm:spPr/>
      <dgm:t>
        <a:bodyPr/>
        <a:lstStyle/>
        <a:p>
          <a:endParaRPr lang="tr-TR"/>
        </a:p>
      </dgm:t>
    </dgm:pt>
    <dgm:pt modelId="{20A0B77C-F480-43CB-A7DA-6BB00C0FBD06}">
      <dgm:prSet phldrT="[Metin]" custT="1"/>
      <dgm:spPr/>
      <dgm:t>
        <a:bodyPr/>
        <a:lstStyle/>
        <a:p>
          <a:r>
            <a:rPr lang="tr-TR" sz="2200" b="0" dirty="0" smtClean="0"/>
            <a:t>EBE YARDIMCILIĞI ALANI</a:t>
          </a:r>
          <a:endParaRPr lang="tr-TR" sz="2200" b="0" dirty="0"/>
        </a:p>
      </dgm:t>
    </dgm:pt>
    <dgm:pt modelId="{3C7549A2-5328-44A1-87E1-42657BAFC4EA}" type="parTrans" cxnId="{720F39B9-87B5-4320-8A5E-F011A2F0282D}">
      <dgm:prSet/>
      <dgm:spPr/>
      <dgm:t>
        <a:bodyPr/>
        <a:lstStyle/>
        <a:p>
          <a:endParaRPr lang="tr-TR"/>
        </a:p>
      </dgm:t>
    </dgm:pt>
    <dgm:pt modelId="{C85D9BF1-DCF3-494B-9361-2890C433595F}" type="sibTrans" cxnId="{720F39B9-87B5-4320-8A5E-F011A2F0282D}">
      <dgm:prSet/>
      <dgm:spPr/>
      <dgm:t>
        <a:bodyPr/>
        <a:lstStyle/>
        <a:p>
          <a:endParaRPr lang="tr-TR"/>
        </a:p>
      </dgm:t>
    </dgm:pt>
    <dgm:pt modelId="{AD9F67DF-7459-4A34-9161-216DF3BAB41E}">
      <dgm:prSet phldrT="[Metin]" custT="1"/>
      <dgm:spPr/>
      <dgm:t>
        <a:bodyPr/>
        <a:lstStyle/>
        <a:p>
          <a:r>
            <a:rPr lang="tr-TR" sz="2000" b="0" dirty="0" smtClean="0"/>
            <a:t>YİYECEK İÇECEK HİZMETLERİ ALANI</a:t>
          </a:r>
          <a:endParaRPr lang="tr-TR" sz="2000" b="0" dirty="0"/>
        </a:p>
      </dgm:t>
    </dgm:pt>
    <dgm:pt modelId="{809EC117-1AC4-405A-96E9-399524BB0688}" type="parTrans" cxnId="{A4E43419-8E3A-42BB-B938-103C1DD7A600}">
      <dgm:prSet/>
      <dgm:spPr/>
      <dgm:t>
        <a:bodyPr/>
        <a:lstStyle/>
        <a:p>
          <a:endParaRPr lang="tr-TR"/>
        </a:p>
      </dgm:t>
    </dgm:pt>
    <dgm:pt modelId="{5C746E80-4B27-49B0-91A4-D828F20A71E3}" type="sibTrans" cxnId="{A4E43419-8E3A-42BB-B938-103C1DD7A600}">
      <dgm:prSet/>
      <dgm:spPr/>
      <dgm:t>
        <a:bodyPr/>
        <a:lstStyle/>
        <a:p>
          <a:endParaRPr lang="tr-TR"/>
        </a:p>
      </dgm:t>
    </dgm:pt>
    <dgm:pt modelId="{A34DE58B-2C0B-4F38-8470-E880BE8D8F95}">
      <dgm:prSet phldrT="[Metin]" custT="1"/>
      <dgm:spPr/>
      <dgm:t>
        <a:bodyPr/>
        <a:lstStyle/>
        <a:p>
          <a:r>
            <a:rPr lang="tr-TR" sz="2000" b="0" dirty="0" smtClean="0"/>
            <a:t>MUHASEBE VE FİNANSMAN ALANI</a:t>
          </a:r>
          <a:endParaRPr lang="tr-TR" sz="2000" b="0" dirty="0"/>
        </a:p>
      </dgm:t>
    </dgm:pt>
    <dgm:pt modelId="{1C8BD485-2331-40F4-B617-0A0850999D08}" type="parTrans" cxnId="{2BEA9227-4F64-4F4A-9E52-38542BA73D78}">
      <dgm:prSet/>
      <dgm:spPr/>
      <dgm:t>
        <a:bodyPr/>
        <a:lstStyle/>
        <a:p>
          <a:endParaRPr lang="tr-TR"/>
        </a:p>
      </dgm:t>
    </dgm:pt>
    <dgm:pt modelId="{07828765-361B-4C79-8DF3-B57DD3B5087D}" type="sibTrans" cxnId="{2BEA9227-4F64-4F4A-9E52-38542BA73D78}">
      <dgm:prSet/>
      <dgm:spPr/>
      <dgm:t>
        <a:bodyPr/>
        <a:lstStyle/>
        <a:p>
          <a:endParaRPr lang="tr-TR"/>
        </a:p>
      </dgm:t>
    </dgm:pt>
    <dgm:pt modelId="{15304DE8-F58D-4756-92B8-6D60E6235445}">
      <dgm:prSet phldrT="[Metin]" custT="1"/>
      <dgm:spPr/>
      <dgm:t>
        <a:bodyPr/>
        <a:lstStyle/>
        <a:p>
          <a:r>
            <a:rPr lang="tr-TR" sz="2000" b="0" dirty="0" smtClean="0"/>
            <a:t>BÜRO YÖNETİMİ VE SEKRETERLİK </a:t>
          </a:r>
          <a:endParaRPr lang="tr-TR" sz="2000" b="0" dirty="0"/>
        </a:p>
      </dgm:t>
    </dgm:pt>
    <dgm:pt modelId="{7A58AD6D-5F69-4564-A226-BE99D804D16C}" type="parTrans" cxnId="{5E894CF8-A3A4-41FA-A023-32F6F7BB41A3}">
      <dgm:prSet/>
      <dgm:spPr/>
      <dgm:t>
        <a:bodyPr/>
        <a:lstStyle/>
        <a:p>
          <a:endParaRPr lang="tr-TR"/>
        </a:p>
      </dgm:t>
    </dgm:pt>
    <dgm:pt modelId="{6ED7E60B-026A-41F6-B07D-8EB25521B495}" type="sibTrans" cxnId="{5E894CF8-A3A4-41FA-A023-32F6F7BB41A3}">
      <dgm:prSet/>
      <dgm:spPr/>
      <dgm:t>
        <a:bodyPr/>
        <a:lstStyle/>
        <a:p>
          <a:endParaRPr lang="tr-TR"/>
        </a:p>
      </dgm:t>
    </dgm:pt>
    <dgm:pt modelId="{C35C9B0B-8AF9-47F8-AD3B-FF8ED4BA0FFF}">
      <dgm:prSet phldrT="[Metin]" custT="1"/>
      <dgm:spPr/>
      <dgm:t>
        <a:bodyPr/>
        <a:lstStyle/>
        <a:p>
          <a:r>
            <a:rPr lang="tr-TR" sz="2000" b="0" dirty="0" smtClean="0"/>
            <a:t>KONAKLAMA VE SEYAHAT HİZMETLERİ ALANI</a:t>
          </a:r>
          <a:endParaRPr lang="tr-TR" sz="2000" b="0" dirty="0"/>
        </a:p>
      </dgm:t>
    </dgm:pt>
    <dgm:pt modelId="{1632F776-B5C5-48EC-8AF3-A85A3634CD6B}" type="parTrans" cxnId="{1B8C5959-49D9-4D73-951B-126697E7FB40}">
      <dgm:prSet/>
      <dgm:spPr/>
      <dgm:t>
        <a:bodyPr/>
        <a:lstStyle/>
        <a:p>
          <a:endParaRPr lang="tr-TR"/>
        </a:p>
      </dgm:t>
    </dgm:pt>
    <dgm:pt modelId="{F10A9351-7AE3-4115-AA85-CBE49C3D528F}" type="sibTrans" cxnId="{1B8C5959-49D9-4D73-951B-126697E7FB40}">
      <dgm:prSet/>
      <dgm:spPr/>
      <dgm:t>
        <a:bodyPr/>
        <a:lstStyle/>
        <a:p>
          <a:endParaRPr lang="tr-TR"/>
        </a:p>
      </dgm:t>
    </dgm:pt>
    <dgm:pt modelId="{4B2A957E-B4AA-4C72-8A2C-FA62A10C7BCB}" type="pres">
      <dgm:prSet presAssocID="{A5296BB5-7E22-491F-99D7-5B92C8DFC6B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6EDEFF6-3C0E-4569-9045-5D52753F0B36}" type="pres">
      <dgm:prSet presAssocID="{90886094-EE92-465F-8947-4817AF046133}" presName="linNode" presStyleCnt="0"/>
      <dgm:spPr/>
    </dgm:pt>
    <dgm:pt modelId="{3075F321-C298-4355-927C-8884E83B3099}" type="pres">
      <dgm:prSet presAssocID="{90886094-EE92-465F-8947-4817AF04613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88197A-A9FF-404E-8C56-C26F0CF8FCB3}" type="pres">
      <dgm:prSet presAssocID="{90886094-EE92-465F-8947-4817AF046133}" presName="childShp" presStyleLbl="bgAccFollowNode1" presStyleIdx="0" presStyleCnt="2" custScaleX="156586" custLinFactNeighborX="818" custLinFactNeighborY="-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E88400-F1DC-40DF-9F0E-06B08A1CF216}" type="pres">
      <dgm:prSet presAssocID="{F6AEF8FD-869B-4B9B-A838-C28BF41622CE}" presName="spacing" presStyleCnt="0"/>
      <dgm:spPr/>
    </dgm:pt>
    <dgm:pt modelId="{82AC7E2E-F3D7-4648-9AE5-E8899571E393}" type="pres">
      <dgm:prSet presAssocID="{8726F27C-ED2B-4414-B15E-BE9F7B0E173B}" presName="linNode" presStyleCnt="0"/>
      <dgm:spPr/>
    </dgm:pt>
    <dgm:pt modelId="{E0F6F97D-B505-4D48-95D9-B611C277EA64}" type="pres">
      <dgm:prSet presAssocID="{8726F27C-ED2B-4414-B15E-BE9F7B0E173B}" presName="parentShp" presStyleLbl="node1" presStyleIdx="1" presStyleCnt="2" custScaleX="75094" custLinFactNeighborX="-6725" custLinFactNeighborY="16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A9CF30-64F7-4D3E-9A79-627E6B9AB4CA}" type="pres">
      <dgm:prSet presAssocID="{8726F27C-ED2B-4414-B15E-BE9F7B0E173B}" presName="childShp" presStyleLbl="bgAccFollowNode1" presStyleIdx="1" presStyleCnt="2" custScaleX="129936" custScaleY="127109" custLinFactNeighborX="947" custLinFactNeighborY="36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0A6C9A3-0A9A-4899-874D-7A0E11AA0AC3}" srcId="{A5296BB5-7E22-491F-99D7-5B92C8DFC6B3}" destId="{8726F27C-ED2B-4414-B15E-BE9F7B0E173B}" srcOrd="1" destOrd="0" parTransId="{99081D11-7B65-4519-BEA7-0837295CB169}" sibTransId="{92E3A2BD-8277-4060-AE3C-CBF360EDF843}"/>
    <dgm:cxn modelId="{3BB7E654-5E8C-4A7D-A8B6-97BA20DEFDDC}" type="presOf" srcId="{15304DE8-F58D-4756-92B8-6D60E6235445}" destId="{A3A9CF30-64F7-4D3E-9A79-627E6B9AB4CA}" srcOrd="0" destOrd="3" presId="urn:microsoft.com/office/officeart/2005/8/layout/vList6"/>
    <dgm:cxn modelId="{F2B11C61-BAFE-43E8-8F07-53BE6A50FF8E}" srcId="{8726F27C-ED2B-4414-B15E-BE9F7B0E173B}" destId="{FDD02DE3-D0E1-49F1-864D-21D2FDEC3033}" srcOrd="0" destOrd="0" parTransId="{2E28A31F-E433-4F8D-A263-A3B3FB9F59EF}" sibTransId="{492AAD6C-3431-401D-ABAA-0529B851D3D4}"/>
    <dgm:cxn modelId="{FA8D2DAB-36A2-4689-A6D7-7174724AEF2C}" type="presOf" srcId="{E3D3D44C-DE97-4CAA-B8F2-4CF0DFF19412}" destId="{A388197A-A9FF-404E-8C56-C26F0CF8FCB3}" srcOrd="0" destOrd="0" presId="urn:microsoft.com/office/officeart/2005/8/layout/vList6"/>
    <dgm:cxn modelId="{52FDFE2C-0FEA-44FA-B345-B9EDB00637FA}" type="presOf" srcId="{90886094-EE92-465F-8947-4817AF046133}" destId="{3075F321-C298-4355-927C-8884E83B3099}" srcOrd="0" destOrd="0" presId="urn:microsoft.com/office/officeart/2005/8/layout/vList6"/>
    <dgm:cxn modelId="{5E894CF8-A3A4-41FA-A023-32F6F7BB41A3}" srcId="{8726F27C-ED2B-4414-B15E-BE9F7B0E173B}" destId="{15304DE8-F58D-4756-92B8-6D60E6235445}" srcOrd="3" destOrd="0" parTransId="{7A58AD6D-5F69-4564-A226-BE99D804D16C}" sibTransId="{6ED7E60B-026A-41F6-B07D-8EB25521B495}"/>
    <dgm:cxn modelId="{58C8741D-6587-4C14-A8FF-C6246D35540F}" srcId="{90886094-EE92-465F-8947-4817AF046133}" destId="{E3D3D44C-DE97-4CAA-B8F2-4CF0DFF19412}" srcOrd="0" destOrd="0" parTransId="{EAA930F1-7125-4888-B06C-60A417CF1297}" sibTransId="{A8DE5D95-0FD0-4C88-8B47-E165C1ED8851}"/>
    <dgm:cxn modelId="{2A3179EC-1902-41CC-8C79-B78707702A30}" type="presOf" srcId="{8726F27C-ED2B-4414-B15E-BE9F7B0E173B}" destId="{E0F6F97D-B505-4D48-95D9-B611C277EA64}" srcOrd="0" destOrd="0" presId="urn:microsoft.com/office/officeart/2005/8/layout/vList6"/>
    <dgm:cxn modelId="{054323FF-A0E6-4125-AC0A-1E7B974D2AFB}" type="presOf" srcId="{C35C9B0B-8AF9-47F8-AD3B-FF8ED4BA0FFF}" destId="{A3A9CF30-64F7-4D3E-9A79-627E6B9AB4CA}" srcOrd="0" destOrd="4" presId="urn:microsoft.com/office/officeart/2005/8/layout/vList6"/>
    <dgm:cxn modelId="{C2D2C438-3D90-409E-BAC2-EA521DD11675}" type="presOf" srcId="{A5296BB5-7E22-491F-99D7-5B92C8DFC6B3}" destId="{4B2A957E-B4AA-4C72-8A2C-FA62A10C7BCB}" srcOrd="0" destOrd="0" presId="urn:microsoft.com/office/officeart/2005/8/layout/vList6"/>
    <dgm:cxn modelId="{502441B6-FD50-4FEB-9221-F605590294D3}" srcId="{A5296BB5-7E22-491F-99D7-5B92C8DFC6B3}" destId="{90886094-EE92-465F-8947-4817AF046133}" srcOrd="0" destOrd="0" parTransId="{82383D28-1E96-490E-A3F8-B1DC93879879}" sibTransId="{F6AEF8FD-869B-4B9B-A838-C28BF41622CE}"/>
    <dgm:cxn modelId="{3EF0C37F-D40F-4F2A-9AD6-4BDE080B7DBD}" type="presOf" srcId="{20A0B77C-F480-43CB-A7DA-6BB00C0FBD06}" destId="{A388197A-A9FF-404E-8C56-C26F0CF8FCB3}" srcOrd="0" destOrd="2" presId="urn:microsoft.com/office/officeart/2005/8/layout/vList6"/>
    <dgm:cxn modelId="{E2DC6EC1-373E-4688-8524-C036628C0319}" type="presOf" srcId="{AD9F67DF-7459-4A34-9161-216DF3BAB41E}" destId="{A3A9CF30-64F7-4D3E-9A79-627E6B9AB4CA}" srcOrd="0" destOrd="1" presId="urn:microsoft.com/office/officeart/2005/8/layout/vList6"/>
    <dgm:cxn modelId="{7081CDDF-5C6E-40CD-B7CF-9426CB4B5C55}" srcId="{90886094-EE92-465F-8947-4817AF046133}" destId="{672197DB-3186-4C45-893E-CFA0D06F5FA5}" srcOrd="1" destOrd="0" parTransId="{66505337-220B-48F6-B260-BD1BA479E5CF}" sibTransId="{62BF0E66-2886-4672-B0DB-F72D7851D6C7}"/>
    <dgm:cxn modelId="{720F39B9-87B5-4320-8A5E-F011A2F0282D}" srcId="{90886094-EE92-465F-8947-4817AF046133}" destId="{20A0B77C-F480-43CB-A7DA-6BB00C0FBD06}" srcOrd="2" destOrd="0" parTransId="{3C7549A2-5328-44A1-87E1-42657BAFC4EA}" sibTransId="{C85D9BF1-DCF3-494B-9361-2890C433595F}"/>
    <dgm:cxn modelId="{A4E43419-8E3A-42BB-B938-103C1DD7A600}" srcId="{8726F27C-ED2B-4414-B15E-BE9F7B0E173B}" destId="{AD9F67DF-7459-4A34-9161-216DF3BAB41E}" srcOrd="1" destOrd="0" parTransId="{809EC117-1AC4-405A-96E9-399524BB0688}" sibTransId="{5C746E80-4B27-49B0-91A4-D828F20A71E3}"/>
    <dgm:cxn modelId="{2BEA9227-4F64-4F4A-9E52-38542BA73D78}" srcId="{8726F27C-ED2B-4414-B15E-BE9F7B0E173B}" destId="{A34DE58B-2C0B-4F38-8470-E880BE8D8F95}" srcOrd="2" destOrd="0" parTransId="{1C8BD485-2331-40F4-B617-0A0850999D08}" sibTransId="{07828765-361B-4C79-8DF3-B57DD3B5087D}"/>
    <dgm:cxn modelId="{30F25E49-152E-497D-86B1-295CA638CF74}" type="presOf" srcId="{A34DE58B-2C0B-4F38-8470-E880BE8D8F95}" destId="{A3A9CF30-64F7-4D3E-9A79-627E6B9AB4CA}" srcOrd="0" destOrd="2" presId="urn:microsoft.com/office/officeart/2005/8/layout/vList6"/>
    <dgm:cxn modelId="{D0FE48E5-E5B9-4469-ACCB-EC4E320A355F}" type="presOf" srcId="{672197DB-3186-4C45-893E-CFA0D06F5FA5}" destId="{A388197A-A9FF-404E-8C56-C26F0CF8FCB3}" srcOrd="0" destOrd="1" presId="urn:microsoft.com/office/officeart/2005/8/layout/vList6"/>
    <dgm:cxn modelId="{1B8C5959-49D9-4D73-951B-126697E7FB40}" srcId="{8726F27C-ED2B-4414-B15E-BE9F7B0E173B}" destId="{C35C9B0B-8AF9-47F8-AD3B-FF8ED4BA0FFF}" srcOrd="4" destOrd="0" parTransId="{1632F776-B5C5-48EC-8AF3-A85A3634CD6B}" sibTransId="{F10A9351-7AE3-4115-AA85-CBE49C3D528F}"/>
    <dgm:cxn modelId="{6CD29033-9702-4996-8CB1-DBB688B7EB1C}" type="presOf" srcId="{FDD02DE3-D0E1-49F1-864D-21D2FDEC3033}" destId="{A3A9CF30-64F7-4D3E-9A79-627E6B9AB4CA}" srcOrd="0" destOrd="0" presId="urn:microsoft.com/office/officeart/2005/8/layout/vList6"/>
    <dgm:cxn modelId="{6B126756-E24F-4427-88B7-4C73CEFFD971}" type="presParOf" srcId="{4B2A957E-B4AA-4C72-8A2C-FA62A10C7BCB}" destId="{06EDEFF6-3C0E-4569-9045-5D52753F0B36}" srcOrd="0" destOrd="0" presId="urn:microsoft.com/office/officeart/2005/8/layout/vList6"/>
    <dgm:cxn modelId="{57899BE2-AAF1-49B7-AC94-C40B84AA6CC2}" type="presParOf" srcId="{06EDEFF6-3C0E-4569-9045-5D52753F0B36}" destId="{3075F321-C298-4355-927C-8884E83B3099}" srcOrd="0" destOrd="0" presId="urn:microsoft.com/office/officeart/2005/8/layout/vList6"/>
    <dgm:cxn modelId="{59A0A5DC-5F32-4B98-955E-144EB2BB84AF}" type="presParOf" srcId="{06EDEFF6-3C0E-4569-9045-5D52753F0B36}" destId="{A388197A-A9FF-404E-8C56-C26F0CF8FCB3}" srcOrd="1" destOrd="0" presId="urn:microsoft.com/office/officeart/2005/8/layout/vList6"/>
    <dgm:cxn modelId="{D1CBEF4C-6928-49C9-8A69-62EAC93CEF99}" type="presParOf" srcId="{4B2A957E-B4AA-4C72-8A2C-FA62A10C7BCB}" destId="{52E88400-F1DC-40DF-9F0E-06B08A1CF216}" srcOrd="1" destOrd="0" presId="urn:microsoft.com/office/officeart/2005/8/layout/vList6"/>
    <dgm:cxn modelId="{343B5B66-FD94-4D4A-9525-B7F42D22D2F7}" type="presParOf" srcId="{4B2A957E-B4AA-4C72-8A2C-FA62A10C7BCB}" destId="{82AC7E2E-F3D7-4648-9AE5-E8899571E393}" srcOrd="2" destOrd="0" presId="urn:microsoft.com/office/officeart/2005/8/layout/vList6"/>
    <dgm:cxn modelId="{9BAA2019-AECD-4691-90AE-DCE7926C4C2D}" type="presParOf" srcId="{82AC7E2E-F3D7-4648-9AE5-E8899571E393}" destId="{E0F6F97D-B505-4D48-95D9-B611C277EA64}" srcOrd="0" destOrd="0" presId="urn:microsoft.com/office/officeart/2005/8/layout/vList6"/>
    <dgm:cxn modelId="{5740A787-9944-4829-95A0-FE5D8D79B7E8}" type="presParOf" srcId="{82AC7E2E-F3D7-4648-9AE5-E8899571E393}" destId="{A3A9CF30-64F7-4D3E-9A79-627E6B9AB4C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5296BB5-7E22-491F-99D7-5B92C8DFC6B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0886094-EE92-465F-8947-4817AF046133}">
      <dgm:prSet phldrT="[Metin]"/>
      <dgm:spPr/>
      <dgm:t>
        <a:bodyPr/>
        <a:lstStyle/>
        <a:p>
          <a:r>
            <a:rPr lang="tr-TR" b="1" dirty="0" smtClean="0"/>
            <a:t>Besim Atalay Güzel Sanatlar Lisesi</a:t>
          </a:r>
          <a:endParaRPr lang="tr-TR" dirty="0"/>
        </a:p>
      </dgm:t>
    </dgm:pt>
    <dgm:pt modelId="{82383D28-1E96-490E-A3F8-B1DC93879879}" type="parTrans" cxnId="{502441B6-FD50-4FEB-9221-F605590294D3}">
      <dgm:prSet/>
      <dgm:spPr/>
      <dgm:t>
        <a:bodyPr/>
        <a:lstStyle/>
        <a:p>
          <a:endParaRPr lang="tr-TR"/>
        </a:p>
      </dgm:t>
    </dgm:pt>
    <dgm:pt modelId="{F6AEF8FD-869B-4B9B-A838-C28BF41622CE}" type="sibTrans" cxnId="{502441B6-FD50-4FEB-9221-F605590294D3}">
      <dgm:prSet/>
      <dgm:spPr/>
      <dgm:t>
        <a:bodyPr/>
        <a:lstStyle/>
        <a:p>
          <a:endParaRPr lang="tr-TR"/>
        </a:p>
      </dgm:t>
    </dgm:pt>
    <dgm:pt modelId="{8726F27C-ED2B-4414-B15E-BE9F7B0E173B}">
      <dgm:prSet phldrT="[Metin]"/>
      <dgm:spPr/>
      <dgm:t>
        <a:bodyPr/>
        <a:lstStyle/>
        <a:p>
          <a:r>
            <a:rPr lang="tr-TR" b="1" dirty="0" smtClean="0"/>
            <a:t>Uşak Spor Lisesi</a:t>
          </a:r>
          <a:br>
            <a:rPr lang="tr-TR" b="1" dirty="0" smtClean="0"/>
          </a:br>
          <a:endParaRPr lang="tr-TR" dirty="0"/>
        </a:p>
      </dgm:t>
    </dgm:pt>
    <dgm:pt modelId="{99081D11-7B65-4519-BEA7-0837295CB169}" type="parTrans" cxnId="{C0A6C9A3-0A9A-4899-874D-7A0E11AA0AC3}">
      <dgm:prSet/>
      <dgm:spPr/>
      <dgm:t>
        <a:bodyPr/>
        <a:lstStyle/>
        <a:p>
          <a:endParaRPr lang="tr-TR"/>
        </a:p>
      </dgm:t>
    </dgm:pt>
    <dgm:pt modelId="{92E3A2BD-8277-4060-AE3C-CBF360EDF843}" type="sibTrans" cxnId="{C0A6C9A3-0A9A-4899-874D-7A0E11AA0AC3}">
      <dgm:prSet/>
      <dgm:spPr/>
      <dgm:t>
        <a:bodyPr/>
        <a:lstStyle/>
        <a:p>
          <a:endParaRPr lang="tr-TR"/>
        </a:p>
      </dgm:t>
    </dgm:pt>
    <dgm:pt modelId="{FDD02DE3-D0E1-49F1-864D-21D2FDEC3033}">
      <dgm:prSet phldrT="[Metin]" custT="1"/>
      <dgm:spPr/>
      <dgm:t>
        <a:bodyPr/>
        <a:lstStyle/>
        <a:p>
          <a:endParaRPr lang="tr-TR" sz="2000" b="0" dirty="0"/>
        </a:p>
      </dgm:t>
    </dgm:pt>
    <dgm:pt modelId="{2E28A31F-E433-4F8D-A263-A3B3FB9F59EF}" type="parTrans" cxnId="{F2B11C61-BAFE-43E8-8F07-53BE6A50FF8E}">
      <dgm:prSet/>
      <dgm:spPr/>
      <dgm:t>
        <a:bodyPr/>
        <a:lstStyle/>
        <a:p>
          <a:endParaRPr lang="tr-TR"/>
        </a:p>
      </dgm:t>
    </dgm:pt>
    <dgm:pt modelId="{492AAD6C-3431-401D-ABAA-0529B851D3D4}" type="sibTrans" cxnId="{F2B11C61-BAFE-43E8-8F07-53BE6A50FF8E}">
      <dgm:prSet/>
      <dgm:spPr/>
      <dgm:t>
        <a:bodyPr/>
        <a:lstStyle/>
        <a:p>
          <a:endParaRPr lang="tr-TR"/>
        </a:p>
      </dgm:t>
    </dgm:pt>
    <dgm:pt modelId="{E3D3D44C-DE97-4CAA-B8F2-4CF0DFF19412}">
      <dgm:prSet phldrT="[Metin]" custT="1"/>
      <dgm:spPr/>
      <dgm:t>
        <a:bodyPr/>
        <a:lstStyle/>
        <a:p>
          <a:r>
            <a:rPr lang="tr-TR" sz="2200" b="1" dirty="0" smtClean="0"/>
            <a:t>RESİM ALANI</a:t>
          </a:r>
          <a:endParaRPr lang="tr-TR" sz="2200" b="0" dirty="0"/>
        </a:p>
      </dgm:t>
    </dgm:pt>
    <dgm:pt modelId="{EAA930F1-7125-4888-B06C-60A417CF1297}" type="parTrans" cxnId="{58C8741D-6587-4C14-A8FF-C6246D35540F}">
      <dgm:prSet/>
      <dgm:spPr/>
      <dgm:t>
        <a:bodyPr/>
        <a:lstStyle/>
        <a:p>
          <a:endParaRPr lang="tr-TR"/>
        </a:p>
      </dgm:t>
    </dgm:pt>
    <dgm:pt modelId="{A8DE5D95-0FD0-4C88-8B47-E165C1ED8851}" type="sibTrans" cxnId="{58C8741D-6587-4C14-A8FF-C6246D35540F}">
      <dgm:prSet/>
      <dgm:spPr/>
      <dgm:t>
        <a:bodyPr/>
        <a:lstStyle/>
        <a:p>
          <a:endParaRPr lang="tr-TR"/>
        </a:p>
      </dgm:t>
    </dgm:pt>
    <dgm:pt modelId="{6219F5C4-A41A-40DC-832A-C00B6CF6ED25}">
      <dgm:prSet phldrT="[Metin]" custT="1"/>
      <dgm:spPr/>
      <dgm:t>
        <a:bodyPr/>
        <a:lstStyle/>
        <a:p>
          <a:r>
            <a:rPr lang="tr-TR" sz="2200" b="1" dirty="0" smtClean="0"/>
            <a:t>MÜZİK ALANI</a:t>
          </a:r>
          <a:endParaRPr lang="tr-TR" sz="2200" b="0" dirty="0"/>
        </a:p>
      </dgm:t>
    </dgm:pt>
    <dgm:pt modelId="{7639B482-EDF4-4AE5-92C7-2BAA42D59708}" type="parTrans" cxnId="{97ED4EEF-E9DD-43B8-BA65-D92C50227AEB}">
      <dgm:prSet/>
      <dgm:spPr/>
      <dgm:t>
        <a:bodyPr/>
        <a:lstStyle/>
        <a:p>
          <a:endParaRPr lang="tr-TR"/>
        </a:p>
      </dgm:t>
    </dgm:pt>
    <dgm:pt modelId="{E301CBD7-F982-45A0-B025-27EDE77D2913}" type="sibTrans" cxnId="{97ED4EEF-E9DD-43B8-BA65-D92C50227AEB}">
      <dgm:prSet/>
      <dgm:spPr/>
      <dgm:t>
        <a:bodyPr/>
        <a:lstStyle/>
        <a:p>
          <a:endParaRPr lang="tr-TR"/>
        </a:p>
      </dgm:t>
    </dgm:pt>
    <dgm:pt modelId="{57564FAA-E421-4438-81BC-E535DA736929}">
      <dgm:prSet phldrT="[Metin]" custT="1"/>
      <dgm:spPr/>
      <dgm:t>
        <a:bodyPr/>
        <a:lstStyle/>
        <a:p>
          <a:endParaRPr lang="tr-TR" sz="2200" b="0" dirty="0"/>
        </a:p>
      </dgm:t>
    </dgm:pt>
    <dgm:pt modelId="{2DE239E6-C717-4472-AFA1-20FAD0749E11}" type="parTrans" cxnId="{56D3CF06-CAAE-46F1-8A69-ACC298341113}">
      <dgm:prSet/>
      <dgm:spPr/>
    </dgm:pt>
    <dgm:pt modelId="{D60A3BAF-9087-4D70-AA13-89ECF83CB72A}" type="sibTrans" cxnId="{56D3CF06-CAAE-46F1-8A69-ACC298341113}">
      <dgm:prSet/>
      <dgm:spPr/>
    </dgm:pt>
    <dgm:pt modelId="{4B2A957E-B4AA-4C72-8A2C-FA62A10C7BCB}" type="pres">
      <dgm:prSet presAssocID="{A5296BB5-7E22-491F-99D7-5B92C8DFC6B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6EDEFF6-3C0E-4569-9045-5D52753F0B36}" type="pres">
      <dgm:prSet presAssocID="{90886094-EE92-465F-8947-4817AF046133}" presName="linNode" presStyleCnt="0"/>
      <dgm:spPr/>
    </dgm:pt>
    <dgm:pt modelId="{3075F321-C298-4355-927C-8884E83B3099}" type="pres">
      <dgm:prSet presAssocID="{90886094-EE92-465F-8947-4817AF04613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88197A-A9FF-404E-8C56-C26F0CF8FCB3}" type="pres">
      <dgm:prSet presAssocID="{90886094-EE92-465F-8947-4817AF046133}" presName="childShp" presStyleLbl="bgAccFollowNode1" presStyleIdx="0" presStyleCnt="2" custScaleX="156586" custLinFactNeighborX="818" custLinFactNeighborY="-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E88400-F1DC-40DF-9F0E-06B08A1CF216}" type="pres">
      <dgm:prSet presAssocID="{F6AEF8FD-869B-4B9B-A838-C28BF41622CE}" presName="spacing" presStyleCnt="0"/>
      <dgm:spPr/>
    </dgm:pt>
    <dgm:pt modelId="{82AC7E2E-F3D7-4648-9AE5-E8899571E393}" type="pres">
      <dgm:prSet presAssocID="{8726F27C-ED2B-4414-B15E-BE9F7B0E173B}" presName="linNode" presStyleCnt="0"/>
      <dgm:spPr/>
    </dgm:pt>
    <dgm:pt modelId="{E0F6F97D-B505-4D48-95D9-B611C277EA64}" type="pres">
      <dgm:prSet presAssocID="{8726F27C-ED2B-4414-B15E-BE9F7B0E173B}" presName="parentShp" presStyleLbl="node1" presStyleIdx="1" presStyleCnt="2" custScaleX="75094" custLinFactNeighborX="-6725" custLinFactNeighborY="16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A9CF30-64F7-4D3E-9A79-627E6B9AB4CA}" type="pres">
      <dgm:prSet presAssocID="{8726F27C-ED2B-4414-B15E-BE9F7B0E173B}" presName="childShp" presStyleLbl="bgAccFollowNode1" presStyleIdx="1" presStyleCnt="2" custScaleX="126910" custScaleY="119069" custLinFactNeighborX="-601" custLinFactNeighborY="-59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2CCD965-57E2-4D2F-AA94-219C4498399B}" type="presOf" srcId="{90886094-EE92-465F-8947-4817AF046133}" destId="{3075F321-C298-4355-927C-8884E83B3099}" srcOrd="0" destOrd="0" presId="urn:microsoft.com/office/officeart/2005/8/layout/vList6"/>
    <dgm:cxn modelId="{D2FF1DCD-9DB9-4F60-A178-9503F92AFA15}" type="presOf" srcId="{8726F27C-ED2B-4414-B15E-BE9F7B0E173B}" destId="{E0F6F97D-B505-4D48-95D9-B611C277EA64}" srcOrd="0" destOrd="0" presId="urn:microsoft.com/office/officeart/2005/8/layout/vList6"/>
    <dgm:cxn modelId="{56D3CF06-CAAE-46F1-8A69-ACC298341113}" srcId="{90886094-EE92-465F-8947-4817AF046133}" destId="{57564FAA-E421-4438-81BC-E535DA736929}" srcOrd="1" destOrd="0" parTransId="{2DE239E6-C717-4472-AFA1-20FAD0749E11}" sibTransId="{D60A3BAF-9087-4D70-AA13-89ECF83CB72A}"/>
    <dgm:cxn modelId="{C0A6C9A3-0A9A-4899-874D-7A0E11AA0AC3}" srcId="{A5296BB5-7E22-491F-99D7-5B92C8DFC6B3}" destId="{8726F27C-ED2B-4414-B15E-BE9F7B0E173B}" srcOrd="1" destOrd="0" parTransId="{99081D11-7B65-4519-BEA7-0837295CB169}" sibTransId="{92E3A2BD-8277-4060-AE3C-CBF360EDF843}"/>
    <dgm:cxn modelId="{F2B11C61-BAFE-43E8-8F07-53BE6A50FF8E}" srcId="{8726F27C-ED2B-4414-B15E-BE9F7B0E173B}" destId="{FDD02DE3-D0E1-49F1-864D-21D2FDEC3033}" srcOrd="0" destOrd="0" parTransId="{2E28A31F-E433-4F8D-A263-A3B3FB9F59EF}" sibTransId="{492AAD6C-3431-401D-ABAA-0529B851D3D4}"/>
    <dgm:cxn modelId="{F3D48027-BA54-414B-BE57-E96A23D196F1}" type="presOf" srcId="{FDD02DE3-D0E1-49F1-864D-21D2FDEC3033}" destId="{A3A9CF30-64F7-4D3E-9A79-627E6B9AB4CA}" srcOrd="0" destOrd="0" presId="urn:microsoft.com/office/officeart/2005/8/layout/vList6"/>
    <dgm:cxn modelId="{58C8741D-6587-4C14-A8FF-C6246D35540F}" srcId="{90886094-EE92-465F-8947-4817AF046133}" destId="{E3D3D44C-DE97-4CAA-B8F2-4CF0DFF19412}" srcOrd="0" destOrd="0" parTransId="{EAA930F1-7125-4888-B06C-60A417CF1297}" sibTransId="{A8DE5D95-0FD0-4C88-8B47-E165C1ED8851}"/>
    <dgm:cxn modelId="{B74C53BE-C436-48C0-8D95-7FC6F8E81A63}" type="presOf" srcId="{6219F5C4-A41A-40DC-832A-C00B6CF6ED25}" destId="{A388197A-A9FF-404E-8C56-C26F0CF8FCB3}" srcOrd="0" destOrd="2" presId="urn:microsoft.com/office/officeart/2005/8/layout/vList6"/>
    <dgm:cxn modelId="{9ECFB32F-72C3-4E19-A6F8-F98A7BDDF3C5}" type="presOf" srcId="{A5296BB5-7E22-491F-99D7-5B92C8DFC6B3}" destId="{4B2A957E-B4AA-4C72-8A2C-FA62A10C7BCB}" srcOrd="0" destOrd="0" presId="urn:microsoft.com/office/officeart/2005/8/layout/vList6"/>
    <dgm:cxn modelId="{8C316983-03F2-4BE6-88FF-0F524436B7EC}" type="presOf" srcId="{57564FAA-E421-4438-81BC-E535DA736929}" destId="{A388197A-A9FF-404E-8C56-C26F0CF8FCB3}" srcOrd="0" destOrd="1" presId="urn:microsoft.com/office/officeart/2005/8/layout/vList6"/>
    <dgm:cxn modelId="{502441B6-FD50-4FEB-9221-F605590294D3}" srcId="{A5296BB5-7E22-491F-99D7-5B92C8DFC6B3}" destId="{90886094-EE92-465F-8947-4817AF046133}" srcOrd="0" destOrd="0" parTransId="{82383D28-1E96-490E-A3F8-B1DC93879879}" sibTransId="{F6AEF8FD-869B-4B9B-A838-C28BF41622CE}"/>
    <dgm:cxn modelId="{EBC103F8-0D91-4DFD-BED6-9E92ED072B08}" type="presOf" srcId="{E3D3D44C-DE97-4CAA-B8F2-4CF0DFF19412}" destId="{A388197A-A9FF-404E-8C56-C26F0CF8FCB3}" srcOrd="0" destOrd="0" presId="urn:microsoft.com/office/officeart/2005/8/layout/vList6"/>
    <dgm:cxn modelId="{97ED4EEF-E9DD-43B8-BA65-D92C50227AEB}" srcId="{90886094-EE92-465F-8947-4817AF046133}" destId="{6219F5C4-A41A-40DC-832A-C00B6CF6ED25}" srcOrd="2" destOrd="0" parTransId="{7639B482-EDF4-4AE5-92C7-2BAA42D59708}" sibTransId="{E301CBD7-F982-45A0-B025-27EDE77D2913}"/>
    <dgm:cxn modelId="{F514005F-9D2E-4A6E-B90A-A7633E47B031}" type="presParOf" srcId="{4B2A957E-B4AA-4C72-8A2C-FA62A10C7BCB}" destId="{06EDEFF6-3C0E-4569-9045-5D52753F0B36}" srcOrd="0" destOrd="0" presId="urn:microsoft.com/office/officeart/2005/8/layout/vList6"/>
    <dgm:cxn modelId="{EF17B88C-6156-4A52-A25A-A5F4E53BD503}" type="presParOf" srcId="{06EDEFF6-3C0E-4569-9045-5D52753F0B36}" destId="{3075F321-C298-4355-927C-8884E83B3099}" srcOrd="0" destOrd="0" presId="urn:microsoft.com/office/officeart/2005/8/layout/vList6"/>
    <dgm:cxn modelId="{44602724-329B-4592-9758-73DAADBDEA8A}" type="presParOf" srcId="{06EDEFF6-3C0E-4569-9045-5D52753F0B36}" destId="{A388197A-A9FF-404E-8C56-C26F0CF8FCB3}" srcOrd="1" destOrd="0" presId="urn:microsoft.com/office/officeart/2005/8/layout/vList6"/>
    <dgm:cxn modelId="{AD9E5DDA-D54F-43AE-9782-A1F10747D5C6}" type="presParOf" srcId="{4B2A957E-B4AA-4C72-8A2C-FA62A10C7BCB}" destId="{52E88400-F1DC-40DF-9F0E-06B08A1CF216}" srcOrd="1" destOrd="0" presId="urn:microsoft.com/office/officeart/2005/8/layout/vList6"/>
    <dgm:cxn modelId="{3F4EBC4A-AADD-46EE-BD74-C049D97AF175}" type="presParOf" srcId="{4B2A957E-B4AA-4C72-8A2C-FA62A10C7BCB}" destId="{82AC7E2E-F3D7-4648-9AE5-E8899571E393}" srcOrd="2" destOrd="0" presId="urn:microsoft.com/office/officeart/2005/8/layout/vList6"/>
    <dgm:cxn modelId="{933A287C-F36E-4513-BFAB-FA94975EC385}" type="presParOf" srcId="{82AC7E2E-F3D7-4648-9AE5-E8899571E393}" destId="{E0F6F97D-B505-4D48-95D9-B611C277EA64}" srcOrd="0" destOrd="0" presId="urn:microsoft.com/office/officeart/2005/8/layout/vList6"/>
    <dgm:cxn modelId="{12E03AA4-F5F0-4FC4-8AA0-E3C08737C5BB}" type="presParOf" srcId="{82AC7E2E-F3D7-4648-9AE5-E8899571E393}" destId="{A3A9CF30-64F7-4D3E-9A79-627E6B9AB4C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4C3D074-8719-4C90-ADEB-A8F1E183749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C0191F3-607D-41B5-A935-CC634890640E}">
      <dgm:prSet phldrT="[Metin]"/>
      <dgm:spPr/>
      <dgm:t>
        <a:bodyPr/>
        <a:lstStyle/>
        <a:p>
          <a:r>
            <a:rPr lang="tr-TR" b="1" dirty="0" smtClean="0"/>
            <a:t>Uşak Fen Lisesi</a:t>
          </a:r>
          <a:endParaRPr lang="tr-TR" dirty="0"/>
        </a:p>
      </dgm:t>
    </dgm:pt>
    <dgm:pt modelId="{C5D856BF-16E3-46AD-9A93-3B185F5EE3AE}" type="parTrans" cxnId="{895BAEB8-6B7A-4701-8C73-36E9FE6A98EA}">
      <dgm:prSet/>
      <dgm:spPr/>
      <dgm:t>
        <a:bodyPr/>
        <a:lstStyle/>
        <a:p>
          <a:endParaRPr lang="tr-TR"/>
        </a:p>
      </dgm:t>
    </dgm:pt>
    <dgm:pt modelId="{82C47BA3-8D80-47D5-93F7-F41C951C85E5}" type="sibTrans" cxnId="{895BAEB8-6B7A-4701-8C73-36E9FE6A98EA}">
      <dgm:prSet/>
      <dgm:spPr/>
      <dgm:t>
        <a:bodyPr/>
        <a:lstStyle/>
        <a:p>
          <a:endParaRPr lang="tr-TR"/>
        </a:p>
      </dgm:t>
    </dgm:pt>
    <dgm:pt modelId="{A226884D-CCF9-4630-BAD7-E2A687009501}">
      <dgm:prSet phldrT="[Metin]"/>
      <dgm:spPr/>
      <dgm:t>
        <a:bodyPr/>
        <a:lstStyle/>
        <a:p>
          <a:r>
            <a:rPr lang="tr-TR" b="1" dirty="0" smtClean="0"/>
            <a:t>Dursun Yalım Fen Lisesi-Sivaslı</a:t>
          </a:r>
          <a:endParaRPr lang="tr-TR" b="1" dirty="0"/>
        </a:p>
      </dgm:t>
    </dgm:pt>
    <dgm:pt modelId="{7023C84B-3DBB-4B89-BAD1-A496C9B28DB9}" type="parTrans" cxnId="{5E9A2E47-30C1-40AD-B677-21AE063D7B89}">
      <dgm:prSet/>
      <dgm:spPr/>
      <dgm:t>
        <a:bodyPr/>
        <a:lstStyle/>
        <a:p>
          <a:endParaRPr lang="tr-TR"/>
        </a:p>
      </dgm:t>
    </dgm:pt>
    <dgm:pt modelId="{F90E6216-C8E6-4384-B6B7-C76F267FC21D}" type="sibTrans" cxnId="{5E9A2E47-30C1-40AD-B677-21AE063D7B89}">
      <dgm:prSet/>
      <dgm:spPr/>
      <dgm:t>
        <a:bodyPr/>
        <a:lstStyle/>
        <a:p>
          <a:endParaRPr lang="tr-TR"/>
        </a:p>
      </dgm:t>
    </dgm:pt>
    <dgm:pt modelId="{22362BD8-BB79-4BB9-8086-C1CC43864579}">
      <dgm:prSet phldrT="[Metin]"/>
      <dgm:spPr/>
      <dgm:t>
        <a:bodyPr/>
        <a:lstStyle/>
        <a:p>
          <a:r>
            <a:rPr lang="tr-TR" b="1" dirty="0" smtClean="0"/>
            <a:t>Şehit Abdulkadir Kılavuz Anadolu Lisesi</a:t>
          </a:r>
          <a:endParaRPr lang="tr-TR" dirty="0"/>
        </a:p>
      </dgm:t>
    </dgm:pt>
    <dgm:pt modelId="{3FBD436A-4544-4702-8EBB-6A916C45CEF3}" type="parTrans" cxnId="{C0DA73A2-EFF6-4852-A591-1818FB1C3248}">
      <dgm:prSet/>
      <dgm:spPr/>
      <dgm:t>
        <a:bodyPr/>
        <a:lstStyle/>
        <a:p>
          <a:endParaRPr lang="tr-TR"/>
        </a:p>
      </dgm:t>
    </dgm:pt>
    <dgm:pt modelId="{67A7E7E5-2476-4D26-B902-4AF97F451B03}" type="sibTrans" cxnId="{C0DA73A2-EFF6-4852-A591-1818FB1C3248}">
      <dgm:prSet/>
      <dgm:spPr/>
      <dgm:t>
        <a:bodyPr/>
        <a:lstStyle/>
        <a:p>
          <a:endParaRPr lang="tr-TR"/>
        </a:p>
      </dgm:t>
    </dgm:pt>
    <dgm:pt modelId="{763DBF03-8ABE-4FD6-B024-06F01D69F97E}">
      <dgm:prSet phldrT="[Metin]"/>
      <dgm:spPr/>
      <dgm:t>
        <a:bodyPr/>
        <a:lstStyle/>
        <a:p>
          <a:r>
            <a:rPr lang="tr-TR" b="1" dirty="0" smtClean="0"/>
            <a:t>Ertuğrul Gazi Anadolu İmam Hatip Lisesi</a:t>
          </a:r>
          <a:endParaRPr lang="tr-TR" dirty="0"/>
        </a:p>
      </dgm:t>
    </dgm:pt>
    <dgm:pt modelId="{DA9CC6D5-ACCF-4D94-8211-EF1C859220DB}" type="parTrans" cxnId="{A1B29175-9B59-430F-8CCA-06CF5350B1FB}">
      <dgm:prSet/>
      <dgm:spPr/>
      <dgm:t>
        <a:bodyPr/>
        <a:lstStyle/>
        <a:p>
          <a:endParaRPr lang="tr-TR"/>
        </a:p>
      </dgm:t>
    </dgm:pt>
    <dgm:pt modelId="{9B5EA864-9477-4470-BC86-27EEBA1EDD15}" type="sibTrans" cxnId="{A1B29175-9B59-430F-8CCA-06CF5350B1FB}">
      <dgm:prSet/>
      <dgm:spPr/>
      <dgm:t>
        <a:bodyPr/>
        <a:lstStyle/>
        <a:p>
          <a:endParaRPr lang="tr-TR"/>
        </a:p>
      </dgm:t>
    </dgm:pt>
    <dgm:pt modelId="{608AB6B0-7E26-4C1A-A85B-5E0DD4DE149B}">
      <dgm:prSet/>
      <dgm:spPr/>
      <dgm:t>
        <a:bodyPr/>
        <a:lstStyle/>
        <a:p>
          <a:r>
            <a:rPr lang="tr-TR" dirty="0"/>
            <a:t> </a:t>
          </a:r>
          <a:r>
            <a:rPr lang="tr-TR" b="1" dirty="0">
              <a:latin typeface="+mj-lt"/>
            </a:rPr>
            <a:t>Elektrik-Elektronik Teknolojisi </a:t>
          </a:r>
          <a:r>
            <a:rPr lang="tr-TR" b="1" dirty="0" smtClean="0">
              <a:latin typeface="+mj-lt"/>
            </a:rPr>
            <a:t>Alanı</a:t>
          </a:r>
        </a:p>
        <a:p>
          <a:r>
            <a:rPr lang="tr-TR" b="1" dirty="0" smtClean="0">
              <a:latin typeface="+mj-lt"/>
            </a:rPr>
            <a:t>Bilişim Teknolojileri Alanı</a:t>
          </a:r>
          <a:endParaRPr lang="tr-TR" b="1" dirty="0">
            <a:latin typeface="+mj-lt"/>
          </a:endParaRPr>
        </a:p>
      </dgm:t>
    </dgm:pt>
    <dgm:pt modelId="{2360CED0-00DF-487C-8461-CD806F57BE3B}" type="parTrans" cxnId="{01BD4815-046C-4585-9EAA-7A42F1F8DF2F}">
      <dgm:prSet/>
      <dgm:spPr/>
      <dgm:t>
        <a:bodyPr/>
        <a:lstStyle/>
        <a:p>
          <a:endParaRPr lang="tr-TR"/>
        </a:p>
      </dgm:t>
    </dgm:pt>
    <dgm:pt modelId="{237A6218-16E9-49C9-A286-D628D1EE1266}" type="sibTrans" cxnId="{01BD4815-046C-4585-9EAA-7A42F1F8DF2F}">
      <dgm:prSet/>
      <dgm:spPr/>
      <dgm:t>
        <a:bodyPr/>
        <a:lstStyle/>
        <a:p>
          <a:endParaRPr lang="tr-TR"/>
        </a:p>
      </dgm:t>
    </dgm:pt>
    <dgm:pt modelId="{D6189300-5FBD-4162-9364-5C07AF453F87}" type="pres">
      <dgm:prSet presAssocID="{A4C3D074-8719-4C90-ADEB-A8F1E183749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0479CCE-4BF6-47E1-A0F9-F6F565E939D2}" type="pres">
      <dgm:prSet presAssocID="{1C0191F3-607D-41B5-A935-CC634890640E}" presName="Name5" presStyleLbl="vennNode1" presStyleIdx="0" presStyleCnt="5" custLinFactX="-17099" custLinFactNeighborX="-100000" custLinFactNeighborY="-896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FCDE7C-6C70-4878-975D-05BCC66D4E95}" type="pres">
      <dgm:prSet presAssocID="{82C47BA3-8D80-47D5-93F7-F41C951C85E5}" presName="space" presStyleCnt="0"/>
      <dgm:spPr/>
    </dgm:pt>
    <dgm:pt modelId="{1E8CD1EA-6A8D-4A7F-8987-7DA68E36CAA6}" type="pres">
      <dgm:prSet presAssocID="{A226884D-CCF9-4630-BAD7-E2A687009501}" presName="Name5" presStyleLbl="vennNode1" presStyleIdx="1" presStyleCnt="5" custLinFactNeighborX="-58940" custLinFactNeighborY="-1218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F012C8-6A56-40FE-B464-CC96D877A517}" type="pres">
      <dgm:prSet presAssocID="{F90E6216-C8E6-4384-B6B7-C76F267FC21D}" presName="space" presStyleCnt="0"/>
      <dgm:spPr/>
    </dgm:pt>
    <dgm:pt modelId="{C051ED95-3E56-486D-A22F-03F24A4CE1D6}" type="pres">
      <dgm:prSet presAssocID="{22362BD8-BB79-4BB9-8086-C1CC43864579}" presName="Name5" presStyleLbl="vennNode1" presStyleIdx="2" presStyleCnt="5" custLinFactNeighborX="-65361" custLinFactNeighborY="-1218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4300E9-F9E7-4DD1-A138-6FD4D47DBD80}" type="pres">
      <dgm:prSet presAssocID="{67A7E7E5-2476-4D26-B902-4AF97F451B03}" presName="space" presStyleCnt="0"/>
      <dgm:spPr/>
    </dgm:pt>
    <dgm:pt modelId="{BB612750-B337-48C1-A5CE-F06421FBC285}" type="pres">
      <dgm:prSet presAssocID="{763DBF03-8ABE-4FD6-B024-06F01D69F97E}" presName="Name5" presStyleLbl="vennNode1" presStyleIdx="3" presStyleCnt="5" custLinFactNeighborX="-87040" custLinFactNeighborY="-1375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15AB10-3FD8-4621-9A95-05ACBD698809}" type="pres">
      <dgm:prSet presAssocID="{9B5EA864-9477-4470-BC86-27EEBA1EDD15}" presName="space" presStyleCnt="0"/>
      <dgm:spPr/>
    </dgm:pt>
    <dgm:pt modelId="{FBF914E2-1A98-4371-A5C6-42F5B2B9A629}" type="pres">
      <dgm:prSet presAssocID="{608AB6B0-7E26-4C1A-A85B-5E0DD4DE149B}" presName="Name5" presStyleLbl="vennNode1" presStyleIdx="4" presStyleCnt="5" custLinFactNeighborX="-50609" custLinFactNeighborY="682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0DA73A2-EFF6-4852-A591-1818FB1C3248}" srcId="{A4C3D074-8719-4C90-ADEB-A8F1E183749F}" destId="{22362BD8-BB79-4BB9-8086-C1CC43864579}" srcOrd="2" destOrd="0" parTransId="{3FBD436A-4544-4702-8EBB-6A916C45CEF3}" sibTransId="{67A7E7E5-2476-4D26-B902-4AF97F451B03}"/>
    <dgm:cxn modelId="{5E9A2E47-30C1-40AD-B677-21AE063D7B89}" srcId="{A4C3D074-8719-4C90-ADEB-A8F1E183749F}" destId="{A226884D-CCF9-4630-BAD7-E2A687009501}" srcOrd="1" destOrd="0" parTransId="{7023C84B-3DBB-4B89-BAD1-A496C9B28DB9}" sibTransId="{F90E6216-C8E6-4384-B6B7-C76F267FC21D}"/>
    <dgm:cxn modelId="{895BAEB8-6B7A-4701-8C73-36E9FE6A98EA}" srcId="{A4C3D074-8719-4C90-ADEB-A8F1E183749F}" destId="{1C0191F3-607D-41B5-A935-CC634890640E}" srcOrd="0" destOrd="0" parTransId="{C5D856BF-16E3-46AD-9A93-3B185F5EE3AE}" sibTransId="{82C47BA3-8D80-47D5-93F7-F41C951C85E5}"/>
    <dgm:cxn modelId="{4953112B-EFED-45B6-AFEF-751343E4D48B}" type="presOf" srcId="{A226884D-CCF9-4630-BAD7-E2A687009501}" destId="{1E8CD1EA-6A8D-4A7F-8987-7DA68E36CAA6}" srcOrd="0" destOrd="0" presId="urn:microsoft.com/office/officeart/2005/8/layout/venn3"/>
    <dgm:cxn modelId="{0B030BD0-654F-4FE6-BA61-17D6EFC8BA0E}" type="presOf" srcId="{763DBF03-8ABE-4FD6-B024-06F01D69F97E}" destId="{BB612750-B337-48C1-A5CE-F06421FBC285}" srcOrd="0" destOrd="0" presId="urn:microsoft.com/office/officeart/2005/8/layout/venn3"/>
    <dgm:cxn modelId="{4FC4D0E5-62E9-4221-AD1B-BA5121987A63}" type="presOf" srcId="{22362BD8-BB79-4BB9-8086-C1CC43864579}" destId="{C051ED95-3E56-486D-A22F-03F24A4CE1D6}" srcOrd="0" destOrd="0" presId="urn:microsoft.com/office/officeart/2005/8/layout/venn3"/>
    <dgm:cxn modelId="{F2F03074-70D8-4CA1-A586-845481BCF48F}" type="presOf" srcId="{1C0191F3-607D-41B5-A935-CC634890640E}" destId="{40479CCE-4BF6-47E1-A0F9-F6F565E939D2}" srcOrd="0" destOrd="0" presId="urn:microsoft.com/office/officeart/2005/8/layout/venn3"/>
    <dgm:cxn modelId="{A1B29175-9B59-430F-8CCA-06CF5350B1FB}" srcId="{A4C3D074-8719-4C90-ADEB-A8F1E183749F}" destId="{763DBF03-8ABE-4FD6-B024-06F01D69F97E}" srcOrd="3" destOrd="0" parTransId="{DA9CC6D5-ACCF-4D94-8211-EF1C859220DB}" sibTransId="{9B5EA864-9477-4470-BC86-27EEBA1EDD15}"/>
    <dgm:cxn modelId="{ACA2606F-FCF1-48C4-B82C-81B7D584362C}" type="presOf" srcId="{A4C3D074-8719-4C90-ADEB-A8F1E183749F}" destId="{D6189300-5FBD-4162-9364-5C07AF453F87}" srcOrd="0" destOrd="0" presId="urn:microsoft.com/office/officeart/2005/8/layout/venn3"/>
    <dgm:cxn modelId="{7E2E0CD1-4790-46C1-8299-90371119D74E}" type="presOf" srcId="{608AB6B0-7E26-4C1A-A85B-5E0DD4DE149B}" destId="{FBF914E2-1A98-4371-A5C6-42F5B2B9A629}" srcOrd="0" destOrd="0" presId="urn:microsoft.com/office/officeart/2005/8/layout/venn3"/>
    <dgm:cxn modelId="{01BD4815-046C-4585-9EAA-7A42F1F8DF2F}" srcId="{A4C3D074-8719-4C90-ADEB-A8F1E183749F}" destId="{608AB6B0-7E26-4C1A-A85B-5E0DD4DE149B}" srcOrd="4" destOrd="0" parTransId="{2360CED0-00DF-487C-8461-CD806F57BE3B}" sibTransId="{237A6218-16E9-49C9-A286-D628D1EE1266}"/>
    <dgm:cxn modelId="{4230B0B4-1D2B-48A9-894A-B7A8106A5317}" type="presParOf" srcId="{D6189300-5FBD-4162-9364-5C07AF453F87}" destId="{40479CCE-4BF6-47E1-A0F9-F6F565E939D2}" srcOrd="0" destOrd="0" presId="urn:microsoft.com/office/officeart/2005/8/layout/venn3"/>
    <dgm:cxn modelId="{9FA86822-F7F3-46F9-9B61-64E8DDF555FF}" type="presParOf" srcId="{D6189300-5FBD-4162-9364-5C07AF453F87}" destId="{B8FCDE7C-6C70-4878-975D-05BCC66D4E95}" srcOrd="1" destOrd="0" presId="urn:microsoft.com/office/officeart/2005/8/layout/venn3"/>
    <dgm:cxn modelId="{14579639-24DB-4121-B338-D06891FE8047}" type="presParOf" srcId="{D6189300-5FBD-4162-9364-5C07AF453F87}" destId="{1E8CD1EA-6A8D-4A7F-8987-7DA68E36CAA6}" srcOrd="2" destOrd="0" presId="urn:microsoft.com/office/officeart/2005/8/layout/venn3"/>
    <dgm:cxn modelId="{624ED79D-E854-49F4-BEBB-5FF51C7CC5C7}" type="presParOf" srcId="{D6189300-5FBD-4162-9364-5C07AF453F87}" destId="{18F012C8-6A56-40FE-B464-CC96D877A517}" srcOrd="3" destOrd="0" presId="urn:microsoft.com/office/officeart/2005/8/layout/venn3"/>
    <dgm:cxn modelId="{B9DA552A-9980-4D93-9EEA-4B30FE9A5E98}" type="presParOf" srcId="{D6189300-5FBD-4162-9364-5C07AF453F87}" destId="{C051ED95-3E56-486D-A22F-03F24A4CE1D6}" srcOrd="4" destOrd="0" presId="urn:microsoft.com/office/officeart/2005/8/layout/venn3"/>
    <dgm:cxn modelId="{44F9AFB2-BA00-45B2-B9C5-3F350EED9611}" type="presParOf" srcId="{D6189300-5FBD-4162-9364-5C07AF453F87}" destId="{DC4300E9-F9E7-4DD1-A138-6FD4D47DBD80}" srcOrd="5" destOrd="0" presId="urn:microsoft.com/office/officeart/2005/8/layout/venn3"/>
    <dgm:cxn modelId="{892035B5-C30F-4021-A474-03B3EAB967A2}" type="presParOf" srcId="{D6189300-5FBD-4162-9364-5C07AF453F87}" destId="{BB612750-B337-48C1-A5CE-F06421FBC285}" srcOrd="6" destOrd="0" presId="urn:microsoft.com/office/officeart/2005/8/layout/venn3"/>
    <dgm:cxn modelId="{E72E2258-91D9-4E03-8E1E-286AC1ED89DB}" type="presParOf" srcId="{D6189300-5FBD-4162-9364-5C07AF453F87}" destId="{CE15AB10-3FD8-4621-9A95-05ACBD698809}" srcOrd="7" destOrd="0" presId="urn:microsoft.com/office/officeart/2005/8/layout/venn3"/>
    <dgm:cxn modelId="{D0479BCB-81F1-4622-8A23-96A9CD2B6A52}" type="presParOf" srcId="{D6189300-5FBD-4162-9364-5C07AF453F87}" destId="{FBF914E2-1A98-4371-A5C6-42F5B2B9A629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296BB5-7E22-491F-99D7-5B92C8DFC6B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0886094-EE92-465F-8947-4817AF046133}">
      <dgm:prSet phldrT="[Metin]"/>
      <dgm:spPr/>
      <dgm:t>
        <a:bodyPr/>
        <a:lstStyle/>
        <a:p>
          <a:r>
            <a:rPr lang="tr-TR" b="0" dirty="0" smtClean="0"/>
            <a:t>Sultan Halil Yiğit Mesleki ve Teknik Anadolu Lisesi</a:t>
          </a:r>
          <a:endParaRPr lang="tr-TR" b="0" dirty="0"/>
        </a:p>
      </dgm:t>
    </dgm:pt>
    <dgm:pt modelId="{F6AEF8FD-869B-4B9B-A838-C28BF41622CE}" type="sibTrans" cxnId="{502441B6-FD50-4FEB-9221-F605590294D3}">
      <dgm:prSet/>
      <dgm:spPr/>
      <dgm:t>
        <a:bodyPr/>
        <a:lstStyle/>
        <a:p>
          <a:endParaRPr lang="tr-TR"/>
        </a:p>
      </dgm:t>
    </dgm:pt>
    <dgm:pt modelId="{82383D28-1E96-490E-A3F8-B1DC93879879}" type="parTrans" cxnId="{502441B6-FD50-4FEB-9221-F605590294D3}">
      <dgm:prSet/>
      <dgm:spPr/>
      <dgm:t>
        <a:bodyPr/>
        <a:lstStyle/>
        <a:p>
          <a:endParaRPr lang="tr-TR"/>
        </a:p>
      </dgm:t>
    </dgm:pt>
    <dgm:pt modelId="{7BA848B5-9A33-445E-B72E-1AA677980686}">
      <dgm:prSet custT="1"/>
      <dgm:spPr/>
      <dgm:t>
        <a:bodyPr/>
        <a:lstStyle/>
        <a:p>
          <a:r>
            <a:rPr lang="tr-TR" sz="2000" b="0" dirty="0" smtClean="0"/>
            <a:t>ADALET ALANI</a:t>
          </a:r>
          <a:endParaRPr lang="tr-TR" sz="2000" b="0" dirty="0"/>
        </a:p>
      </dgm:t>
    </dgm:pt>
    <dgm:pt modelId="{96D0FC1E-6A0A-4D35-9CF9-AABC783FFB0F}" type="parTrans" cxnId="{41BFB098-88A6-4ECE-911C-5B3DA65868F5}">
      <dgm:prSet/>
      <dgm:spPr/>
      <dgm:t>
        <a:bodyPr/>
        <a:lstStyle/>
        <a:p>
          <a:endParaRPr lang="tr-TR"/>
        </a:p>
      </dgm:t>
    </dgm:pt>
    <dgm:pt modelId="{6465BDA4-9088-46DD-BD49-A23AF976ECE6}" type="sibTrans" cxnId="{41BFB098-88A6-4ECE-911C-5B3DA65868F5}">
      <dgm:prSet/>
      <dgm:spPr/>
      <dgm:t>
        <a:bodyPr/>
        <a:lstStyle/>
        <a:p>
          <a:endParaRPr lang="tr-TR"/>
        </a:p>
      </dgm:t>
    </dgm:pt>
    <dgm:pt modelId="{5BE260BD-19B8-4C28-9B0C-5A668443518B}">
      <dgm:prSet custT="1"/>
      <dgm:spPr/>
      <dgm:t>
        <a:bodyPr/>
        <a:lstStyle/>
        <a:p>
          <a:r>
            <a:rPr lang="tr-TR" sz="2000" b="0" dirty="0" smtClean="0"/>
            <a:t>MUHASEBE FİNANSMAN ALANI</a:t>
          </a:r>
          <a:endParaRPr lang="tr-TR" sz="2000" b="0" dirty="0"/>
        </a:p>
      </dgm:t>
    </dgm:pt>
    <dgm:pt modelId="{462EB12A-98B3-49D1-8F89-23A66D820B92}" type="parTrans" cxnId="{05BF26CB-17C0-49F4-B8A3-D0C6965AACF9}">
      <dgm:prSet/>
      <dgm:spPr/>
      <dgm:t>
        <a:bodyPr/>
        <a:lstStyle/>
        <a:p>
          <a:endParaRPr lang="tr-TR"/>
        </a:p>
      </dgm:t>
    </dgm:pt>
    <dgm:pt modelId="{9E6AA214-38B9-4F3E-9319-236CBA60B24C}" type="sibTrans" cxnId="{05BF26CB-17C0-49F4-B8A3-D0C6965AACF9}">
      <dgm:prSet/>
      <dgm:spPr/>
      <dgm:t>
        <a:bodyPr/>
        <a:lstStyle/>
        <a:p>
          <a:endParaRPr lang="tr-TR"/>
        </a:p>
      </dgm:t>
    </dgm:pt>
    <dgm:pt modelId="{30F823A7-949C-4AC6-A743-FE9169DEFDB7}">
      <dgm:prSet custT="1"/>
      <dgm:spPr/>
      <dgm:t>
        <a:bodyPr/>
        <a:lstStyle/>
        <a:p>
          <a:r>
            <a:rPr lang="tr-TR" sz="2000" b="0" dirty="0" smtClean="0"/>
            <a:t>BİLİŞİM TEKNOLOJİLERİ ALANI</a:t>
          </a:r>
          <a:endParaRPr lang="tr-TR" sz="2000" b="0" dirty="0"/>
        </a:p>
      </dgm:t>
    </dgm:pt>
    <dgm:pt modelId="{C5D728B9-A1A8-4D3C-92DD-3A67BE777CAB}" type="parTrans" cxnId="{258789E1-C908-429E-B3B8-1A3245FF1509}">
      <dgm:prSet/>
      <dgm:spPr/>
      <dgm:t>
        <a:bodyPr/>
        <a:lstStyle/>
        <a:p>
          <a:endParaRPr lang="tr-TR"/>
        </a:p>
      </dgm:t>
    </dgm:pt>
    <dgm:pt modelId="{F432ECE7-3598-4253-BB04-5D1F6C8BD970}" type="sibTrans" cxnId="{258789E1-C908-429E-B3B8-1A3245FF1509}">
      <dgm:prSet/>
      <dgm:spPr/>
      <dgm:t>
        <a:bodyPr/>
        <a:lstStyle/>
        <a:p>
          <a:endParaRPr lang="tr-TR"/>
        </a:p>
      </dgm:t>
    </dgm:pt>
    <dgm:pt modelId="{1DD05C14-836C-4C05-8672-8A58424DEEE2}">
      <dgm:prSet custT="1"/>
      <dgm:spPr/>
      <dgm:t>
        <a:bodyPr/>
        <a:lstStyle/>
        <a:p>
          <a:r>
            <a:rPr lang="tr-TR" sz="2000" b="0" i="0" dirty="0" smtClean="0"/>
            <a:t>UŞAK ORGANİZE SANAYİ BÖLGESİ MESLEKİ VE TEKNİK ANADOLU LİSESİ</a:t>
          </a:r>
          <a:endParaRPr lang="tr-TR" sz="2000" b="0" dirty="0"/>
        </a:p>
      </dgm:t>
    </dgm:pt>
    <dgm:pt modelId="{F0AA619F-3ED9-4C11-85F8-B7DB2621E2D3}" type="parTrans" cxnId="{F6636002-72AC-4858-BE15-EA2E507AE3E1}">
      <dgm:prSet/>
      <dgm:spPr/>
      <dgm:t>
        <a:bodyPr/>
        <a:lstStyle/>
        <a:p>
          <a:endParaRPr lang="tr-TR"/>
        </a:p>
      </dgm:t>
    </dgm:pt>
    <dgm:pt modelId="{6BE49955-AAAB-4B67-AC22-7D2E3454C86B}" type="sibTrans" cxnId="{F6636002-72AC-4858-BE15-EA2E507AE3E1}">
      <dgm:prSet/>
      <dgm:spPr/>
      <dgm:t>
        <a:bodyPr/>
        <a:lstStyle/>
        <a:p>
          <a:endParaRPr lang="tr-TR"/>
        </a:p>
      </dgm:t>
    </dgm:pt>
    <dgm:pt modelId="{A99F1D41-3D67-4F70-B92B-373BB4414A2B}">
      <dgm:prSet custT="1"/>
      <dgm:spPr/>
      <dgm:t>
        <a:bodyPr/>
        <a:lstStyle/>
        <a:p>
          <a:r>
            <a:rPr lang="tr-TR" sz="2000" dirty="0" smtClean="0"/>
            <a:t>TEKSTİL TEKNOLOJİSİ ALANI</a:t>
          </a:r>
          <a:endParaRPr lang="tr-TR" sz="2000" dirty="0"/>
        </a:p>
      </dgm:t>
    </dgm:pt>
    <dgm:pt modelId="{FB2EA2E2-8212-48C5-9AEB-F06549415632}" type="parTrans" cxnId="{44973875-C673-406C-B576-AC4F2A125338}">
      <dgm:prSet/>
      <dgm:spPr/>
      <dgm:t>
        <a:bodyPr/>
        <a:lstStyle/>
        <a:p>
          <a:endParaRPr lang="tr-TR"/>
        </a:p>
      </dgm:t>
    </dgm:pt>
    <dgm:pt modelId="{16627B02-2EAD-419B-857B-41E6ADF148A9}" type="sibTrans" cxnId="{44973875-C673-406C-B576-AC4F2A125338}">
      <dgm:prSet/>
      <dgm:spPr/>
      <dgm:t>
        <a:bodyPr/>
        <a:lstStyle/>
        <a:p>
          <a:endParaRPr lang="tr-TR"/>
        </a:p>
      </dgm:t>
    </dgm:pt>
    <dgm:pt modelId="{255701EC-E2C9-454E-8881-D64CC380ADFA}">
      <dgm:prSet custT="1"/>
      <dgm:spPr/>
      <dgm:t>
        <a:bodyPr/>
        <a:lstStyle/>
        <a:p>
          <a:r>
            <a:rPr lang="tr-TR" sz="2000" dirty="0" smtClean="0"/>
            <a:t>MODA TASARIM TEKNOLOJİ ALANI</a:t>
          </a:r>
          <a:endParaRPr lang="tr-TR" sz="2000" dirty="0"/>
        </a:p>
      </dgm:t>
    </dgm:pt>
    <dgm:pt modelId="{8297E559-DC2A-4D4F-B029-2FD5DF22A8FC}" type="parTrans" cxnId="{BFF5731E-AADC-4569-9544-DBD3A1CE4261}">
      <dgm:prSet/>
      <dgm:spPr/>
      <dgm:t>
        <a:bodyPr/>
        <a:lstStyle/>
        <a:p>
          <a:endParaRPr lang="tr-TR"/>
        </a:p>
      </dgm:t>
    </dgm:pt>
    <dgm:pt modelId="{4CC9A2DD-73CE-4B83-B60A-59656B21F1D6}" type="sibTrans" cxnId="{BFF5731E-AADC-4569-9544-DBD3A1CE4261}">
      <dgm:prSet/>
      <dgm:spPr/>
      <dgm:t>
        <a:bodyPr/>
        <a:lstStyle/>
        <a:p>
          <a:endParaRPr lang="tr-TR"/>
        </a:p>
      </dgm:t>
    </dgm:pt>
    <dgm:pt modelId="{254BD6DA-3F36-4EB3-B70C-7C8C45FF99B3}">
      <dgm:prSet custT="1"/>
      <dgm:spPr/>
      <dgm:t>
        <a:bodyPr/>
        <a:lstStyle/>
        <a:p>
          <a:endParaRPr lang="tr-TR" sz="2000" dirty="0"/>
        </a:p>
      </dgm:t>
    </dgm:pt>
    <dgm:pt modelId="{5B5E7A0E-4CAE-4A14-9791-A80B14967184}" type="parTrans" cxnId="{F8B109E4-31F9-468D-AE39-CAA609149B90}">
      <dgm:prSet/>
      <dgm:spPr/>
      <dgm:t>
        <a:bodyPr/>
        <a:lstStyle/>
        <a:p>
          <a:endParaRPr lang="tr-TR"/>
        </a:p>
      </dgm:t>
    </dgm:pt>
    <dgm:pt modelId="{BF942263-0E27-4CB7-BA85-3E8E88DDF454}" type="sibTrans" cxnId="{F8B109E4-31F9-468D-AE39-CAA609149B90}">
      <dgm:prSet/>
      <dgm:spPr/>
      <dgm:t>
        <a:bodyPr/>
        <a:lstStyle/>
        <a:p>
          <a:endParaRPr lang="tr-TR"/>
        </a:p>
      </dgm:t>
    </dgm:pt>
    <dgm:pt modelId="{4B2A957E-B4AA-4C72-8A2C-FA62A10C7BCB}" type="pres">
      <dgm:prSet presAssocID="{A5296BB5-7E22-491F-99D7-5B92C8DFC6B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6EDEFF6-3C0E-4569-9045-5D52753F0B36}" type="pres">
      <dgm:prSet presAssocID="{90886094-EE92-465F-8947-4817AF046133}" presName="linNode" presStyleCnt="0"/>
      <dgm:spPr/>
    </dgm:pt>
    <dgm:pt modelId="{3075F321-C298-4355-927C-8884E83B3099}" type="pres">
      <dgm:prSet presAssocID="{90886094-EE92-465F-8947-4817AF046133}" presName="parentShp" presStyleLbl="node1" presStyleIdx="0" presStyleCnt="2" custScaleX="87915" custScaleY="402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88197A-A9FF-404E-8C56-C26F0CF8FCB3}" type="pres">
      <dgm:prSet presAssocID="{90886094-EE92-465F-8947-4817AF046133}" presName="childShp" presStyleLbl="bgAccFollowNode1" presStyleIdx="0" presStyleCnt="2" custScaleX="136095" custScaleY="38480" custLinFactNeighborX="2124" custLinFactNeighborY="-9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E88400-F1DC-40DF-9F0E-06B08A1CF216}" type="pres">
      <dgm:prSet presAssocID="{F6AEF8FD-869B-4B9B-A838-C28BF41622CE}" presName="spacing" presStyleCnt="0"/>
      <dgm:spPr/>
    </dgm:pt>
    <dgm:pt modelId="{AD3371B4-4E18-4CA7-81A1-4F3A9BBA3421}" type="pres">
      <dgm:prSet presAssocID="{1DD05C14-836C-4C05-8672-8A58424DEEE2}" presName="linNode" presStyleCnt="0"/>
      <dgm:spPr/>
    </dgm:pt>
    <dgm:pt modelId="{D11C13AD-B143-4453-B30B-B940AC1AA230}" type="pres">
      <dgm:prSet presAssocID="{1DD05C14-836C-4C05-8672-8A58424DEEE2}" presName="parentShp" presStyleLbl="node1" presStyleIdx="1" presStyleCnt="2" custScaleX="79244" custScaleY="48008" custLinFactNeighborX="-6289" custLinFactNeighborY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68C8FD-B231-4D22-9226-AC12AEA7176A}" type="pres">
      <dgm:prSet presAssocID="{1DD05C14-836C-4C05-8672-8A58424DEEE2}" presName="childShp" presStyleLbl="bgAccFollowNode1" presStyleIdx="1" presStyleCnt="2" custScaleX="113837" custScaleY="4209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4F347DF-9F32-4BD4-A773-6CF40527521E}" type="presOf" srcId="{255701EC-E2C9-454E-8881-D64CC380ADFA}" destId="{DF68C8FD-B231-4D22-9226-AC12AEA7176A}" srcOrd="0" destOrd="2" presId="urn:microsoft.com/office/officeart/2005/8/layout/vList6"/>
    <dgm:cxn modelId="{41BFB098-88A6-4ECE-911C-5B3DA65868F5}" srcId="{90886094-EE92-465F-8947-4817AF046133}" destId="{7BA848B5-9A33-445E-B72E-1AA677980686}" srcOrd="2" destOrd="0" parTransId="{96D0FC1E-6A0A-4D35-9CF9-AABC783FFB0F}" sibTransId="{6465BDA4-9088-46DD-BD49-A23AF976ECE6}"/>
    <dgm:cxn modelId="{F6636002-72AC-4858-BE15-EA2E507AE3E1}" srcId="{A5296BB5-7E22-491F-99D7-5B92C8DFC6B3}" destId="{1DD05C14-836C-4C05-8672-8A58424DEEE2}" srcOrd="1" destOrd="0" parTransId="{F0AA619F-3ED9-4C11-85F8-B7DB2621E2D3}" sibTransId="{6BE49955-AAAB-4B67-AC22-7D2E3454C86B}"/>
    <dgm:cxn modelId="{4489DDB7-87A2-4121-BBC0-B2466D0D61AB}" type="presOf" srcId="{5BE260BD-19B8-4C28-9B0C-5A668443518B}" destId="{A388197A-A9FF-404E-8C56-C26F0CF8FCB3}" srcOrd="0" destOrd="0" presId="urn:microsoft.com/office/officeart/2005/8/layout/vList6"/>
    <dgm:cxn modelId="{F8B109E4-31F9-468D-AE39-CAA609149B90}" srcId="{1DD05C14-836C-4C05-8672-8A58424DEEE2}" destId="{254BD6DA-3F36-4EB3-B70C-7C8C45FF99B3}" srcOrd="0" destOrd="0" parTransId="{5B5E7A0E-4CAE-4A14-9791-A80B14967184}" sibTransId="{BF942263-0E27-4CB7-BA85-3E8E88DDF454}"/>
    <dgm:cxn modelId="{2EEAE8A4-EAC9-40F9-ADAB-DC1442A4FC73}" type="presOf" srcId="{A5296BB5-7E22-491F-99D7-5B92C8DFC6B3}" destId="{4B2A957E-B4AA-4C72-8A2C-FA62A10C7BCB}" srcOrd="0" destOrd="0" presId="urn:microsoft.com/office/officeart/2005/8/layout/vList6"/>
    <dgm:cxn modelId="{70C75572-6A2B-4603-A3B6-72DAC039A7FC}" type="presOf" srcId="{254BD6DA-3F36-4EB3-B70C-7C8C45FF99B3}" destId="{DF68C8FD-B231-4D22-9226-AC12AEA7176A}" srcOrd="0" destOrd="0" presId="urn:microsoft.com/office/officeart/2005/8/layout/vList6"/>
    <dgm:cxn modelId="{4CD045E7-FC9E-4780-8A53-C4D7BA51A871}" type="presOf" srcId="{A99F1D41-3D67-4F70-B92B-373BB4414A2B}" destId="{DF68C8FD-B231-4D22-9226-AC12AEA7176A}" srcOrd="0" destOrd="1" presId="urn:microsoft.com/office/officeart/2005/8/layout/vList6"/>
    <dgm:cxn modelId="{44973875-C673-406C-B576-AC4F2A125338}" srcId="{1DD05C14-836C-4C05-8672-8A58424DEEE2}" destId="{A99F1D41-3D67-4F70-B92B-373BB4414A2B}" srcOrd="1" destOrd="0" parTransId="{FB2EA2E2-8212-48C5-9AEB-F06549415632}" sibTransId="{16627B02-2EAD-419B-857B-41E6ADF148A9}"/>
    <dgm:cxn modelId="{258789E1-C908-429E-B3B8-1A3245FF1509}" srcId="{90886094-EE92-465F-8947-4817AF046133}" destId="{30F823A7-949C-4AC6-A743-FE9169DEFDB7}" srcOrd="1" destOrd="0" parTransId="{C5D728B9-A1A8-4D3C-92DD-3A67BE777CAB}" sibTransId="{F432ECE7-3598-4253-BB04-5D1F6C8BD970}"/>
    <dgm:cxn modelId="{BFF5731E-AADC-4569-9544-DBD3A1CE4261}" srcId="{1DD05C14-836C-4C05-8672-8A58424DEEE2}" destId="{255701EC-E2C9-454E-8881-D64CC380ADFA}" srcOrd="2" destOrd="0" parTransId="{8297E559-DC2A-4D4F-B029-2FD5DF22A8FC}" sibTransId="{4CC9A2DD-73CE-4B83-B60A-59656B21F1D6}"/>
    <dgm:cxn modelId="{8B701329-9190-46C1-9C07-F1870D3F479C}" type="presOf" srcId="{90886094-EE92-465F-8947-4817AF046133}" destId="{3075F321-C298-4355-927C-8884E83B3099}" srcOrd="0" destOrd="0" presId="urn:microsoft.com/office/officeart/2005/8/layout/vList6"/>
    <dgm:cxn modelId="{E1F96C0F-61E6-4520-8EB1-267C27350390}" type="presOf" srcId="{1DD05C14-836C-4C05-8672-8A58424DEEE2}" destId="{D11C13AD-B143-4453-B30B-B940AC1AA230}" srcOrd="0" destOrd="0" presId="urn:microsoft.com/office/officeart/2005/8/layout/vList6"/>
    <dgm:cxn modelId="{502441B6-FD50-4FEB-9221-F605590294D3}" srcId="{A5296BB5-7E22-491F-99D7-5B92C8DFC6B3}" destId="{90886094-EE92-465F-8947-4817AF046133}" srcOrd="0" destOrd="0" parTransId="{82383D28-1E96-490E-A3F8-B1DC93879879}" sibTransId="{F6AEF8FD-869B-4B9B-A838-C28BF41622CE}"/>
    <dgm:cxn modelId="{503A9F44-2CE9-403B-91BA-E93AAF859E2A}" type="presOf" srcId="{30F823A7-949C-4AC6-A743-FE9169DEFDB7}" destId="{A388197A-A9FF-404E-8C56-C26F0CF8FCB3}" srcOrd="0" destOrd="1" presId="urn:microsoft.com/office/officeart/2005/8/layout/vList6"/>
    <dgm:cxn modelId="{05BF26CB-17C0-49F4-B8A3-D0C6965AACF9}" srcId="{90886094-EE92-465F-8947-4817AF046133}" destId="{5BE260BD-19B8-4C28-9B0C-5A668443518B}" srcOrd="0" destOrd="0" parTransId="{462EB12A-98B3-49D1-8F89-23A66D820B92}" sibTransId="{9E6AA214-38B9-4F3E-9319-236CBA60B24C}"/>
    <dgm:cxn modelId="{5167856C-67CC-4561-A7BC-C1215DE3B107}" type="presOf" srcId="{7BA848B5-9A33-445E-B72E-1AA677980686}" destId="{A388197A-A9FF-404E-8C56-C26F0CF8FCB3}" srcOrd="0" destOrd="2" presId="urn:microsoft.com/office/officeart/2005/8/layout/vList6"/>
    <dgm:cxn modelId="{0CE6B771-3A19-4C61-A194-BBA404B8AD37}" type="presParOf" srcId="{4B2A957E-B4AA-4C72-8A2C-FA62A10C7BCB}" destId="{06EDEFF6-3C0E-4569-9045-5D52753F0B36}" srcOrd="0" destOrd="0" presId="urn:microsoft.com/office/officeart/2005/8/layout/vList6"/>
    <dgm:cxn modelId="{5A68683F-5F3F-4428-AA6E-4D9FD3CB4DA9}" type="presParOf" srcId="{06EDEFF6-3C0E-4569-9045-5D52753F0B36}" destId="{3075F321-C298-4355-927C-8884E83B3099}" srcOrd="0" destOrd="0" presId="urn:microsoft.com/office/officeart/2005/8/layout/vList6"/>
    <dgm:cxn modelId="{5837C70C-86C2-40D0-865C-75FD5B49DE75}" type="presParOf" srcId="{06EDEFF6-3C0E-4569-9045-5D52753F0B36}" destId="{A388197A-A9FF-404E-8C56-C26F0CF8FCB3}" srcOrd="1" destOrd="0" presId="urn:microsoft.com/office/officeart/2005/8/layout/vList6"/>
    <dgm:cxn modelId="{9C78DCCF-CAED-4F3A-84A8-8ADBB39D644B}" type="presParOf" srcId="{4B2A957E-B4AA-4C72-8A2C-FA62A10C7BCB}" destId="{52E88400-F1DC-40DF-9F0E-06B08A1CF216}" srcOrd="1" destOrd="0" presId="urn:microsoft.com/office/officeart/2005/8/layout/vList6"/>
    <dgm:cxn modelId="{E2FECBE0-D227-445B-B472-4B70BE90AA54}" type="presParOf" srcId="{4B2A957E-B4AA-4C72-8A2C-FA62A10C7BCB}" destId="{AD3371B4-4E18-4CA7-81A1-4F3A9BBA3421}" srcOrd="2" destOrd="0" presId="urn:microsoft.com/office/officeart/2005/8/layout/vList6"/>
    <dgm:cxn modelId="{7965900E-87DF-4F3A-9CDC-9D949DA2A229}" type="presParOf" srcId="{AD3371B4-4E18-4CA7-81A1-4F3A9BBA3421}" destId="{D11C13AD-B143-4453-B30B-B940AC1AA230}" srcOrd="0" destOrd="0" presId="urn:microsoft.com/office/officeart/2005/8/layout/vList6"/>
    <dgm:cxn modelId="{191F72D2-E6B2-4B72-8FEE-E3681A954688}" type="presParOf" srcId="{AD3371B4-4E18-4CA7-81A1-4F3A9BBA3421}" destId="{DF68C8FD-B231-4D22-9226-AC12AEA7176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296BB5-7E22-491F-99D7-5B92C8DFC6B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726F27C-ED2B-4414-B15E-BE9F7B0E173B}">
      <dgm:prSet phldrT="[Metin]"/>
      <dgm:spPr/>
      <dgm:t>
        <a:bodyPr/>
        <a:lstStyle/>
        <a:p>
          <a:r>
            <a:rPr lang="tr-TR" b="1" dirty="0" smtClean="0"/>
            <a:t>Uşak Mesleki ve Teknik Anadolu Lisesi</a:t>
          </a:r>
          <a:br>
            <a:rPr lang="tr-TR" b="1" dirty="0" smtClean="0"/>
          </a:br>
          <a:endParaRPr lang="tr-TR" dirty="0"/>
        </a:p>
      </dgm:t>
    </dgm:pt>
    <dgm:pt modelId="{99081D11-7B65-4519-BEA7-0837295CB169}" type="parTrans" cxnId="{C0A6C9A3-0A9A-4899-874D-7A0E11AA0AC3}">
      <dgm:prSet/>
      <dgm:spPr/>
      <dgm:t>
        <a:bodyPr/>
        <a:lstStyle/>
        <a:p>
          <a:endParaRPr lang="tr-TR"/>
        </a:p>
      </dgm:t>
    </dgm:pt>
    <dgm:pt modelId="{92E3A2BD-8277-4060-AE3C-CBF360EDF843}" type="sibTrans" cxnId="{C0A6C9A3-0A9A-4899-874D-7A0E11AA0AC3}">
      <dgm:prSet/>
      <dgm:spPr/>
      <dgm:t>
        <a:bodyPr/>
        <a:lstStyle/>
        <a:p>
          <a:endParaRPr lang="tr-TR"/>
        </a:p>
      </dgm:t>
    </dgm:pt>
    <dgm:pt modelId="{BD30C423-E37A-4F04-B593-2B07EBF7878D}">
      <dgm:prSet custT="1"/>
      <dgm:spPr/>
      <dgm:t>
        <a:bodyPr/>
        <a:lstStyle/>
        <a:p>
          <a:r>
            <a:rPr lang="tr-TR" sz="2000" b="0" dirty="0" smtClean="0"/>
            <a:t>BİLİŞİM TEKNOLOJİLERİ ALANI</a:t>
          </a:r>
          <a:endParaRPr lang="tr-TR" sz="2000" b="0" dirty="0"/>
        </a:p>
      </dgm:t>
    </dgm:pt>
    <dgm:pt modelId="{C6DD749C-9476-451F-859C-851317459F11}" type="parTrans" cxnId="{76595FBA-DAD1-47BD-B4BC-651CD6B252AB}">
      <dgm:prSet/>
      <dgm:spPr/>
      <dgm:t>
        <a:bodyPr/>
        <a:lstStyle/>
        <a:p>
          <a:endParaRPr lang="tr-TR"/>
        </a:p>
      </dgm:t>
    </dgm:pt>
    <dgm:pt modelId="{34E63E9A-169A-4205-9182-80BB99069B67}" type="sibTrans" cxnId="{76595FBA-DAD1-47BD-B4BC-651CD6B252AB}">
      <dgm:prSet/>
      <dgm:spPr/>
      <dgm:t>
        <a:bodyPr/>
        <a:lstStyle/>
        <a:p>
          <a:endParaRPr lang="tr-TR"/>
        </a:p>
      </dgm:t>
    </dgm:pt>
    <dgm:pt modelId="{B6C4E1AE-6A14-4BE1-BA60-932E2D12EB2A}">
      <dgm:prSet custT="1"/>
      <dgm:spPr/>
      <dgm:t>
        <a:bodyPr/>
        <a:lstStyle/>
        <a:p>
          <a:r>
            <a:rPr lang="tr-TR" sz="2000" b="0" dirty="0" smtClean="0"/>
            <a:t>ÇOCUK GELİŞİMİ VE EĞİTİMİ</a:t>
          </a:r>
          <a:endParaRPr lang="tr-TR" sz="2000" b="0" dirty="0"/>
        </a:p>
      </dgm:t>
    </dgm:pt>
    <dgm:pt modelId="{E35EFDE2-2C6A-4A80-9F3B-3ECC4ABF1563}" type="parTrans" cxnId="{7D6B18FC-2A78-4C09-A299-E2329CA3E12D}">
      <dgm:prSet/>
      <dgm:spPr/>
      <dgm:t>
        <a:bodyPr/>
        <a:lstStyle/>
        <a:p>
          <a:endParaRPr lang="tr-TR"/>
        </a:p>
      </dgm:t>
    </dgm:pt>
    <dgm:pt modelId="{119A1DBC-85E1-4E29-8EFD-22ACFD1BDDCE}" type="sibTrans" cxnId="{7D6B18FC-2A78-4C09-A299-E2329CA3E12D}">
      <dgm:prSet/>
      <dgm:spPr/>
      <dgm:t>
        <a:bodyPr/>
        <a:lstStyle/>
        <a:p>
          <a:endParaRPr lang="tr-TR"/>
        </a:p>
      </dgm:t>
    </dgm:pt>
    <dgm:pt modelId="{F5013150-CDB2-41F8-BFBC-520AAC03BA37}">
      <dgm:prSet custT="1"/>
      <dgm:spPr/>
      <dgm:t>
        <a:bodyPr/>
        <a:lstStyle/>
        <a:p>
          <a:r>
            <a:rPr lang="tr-TR" sz="2000" b="0" dirty="0" smtClean="0"/>
            <a:t>GÜZELLİK VE SAÇ BAKIM HİZMETLERİ ALANI</a:t>
          </a:r>
          <a:endParaRPr lang="tr-TR" sz="2000" b="0" dirty="0"/>
        </a:p>
      </dgm:t>
    </dgm:pt>
    <dgm:pt modelId="{CBD669E5-2CC1-4D2E-A699-A473C446B549}" type="parTrans" cxnId="{D37EEF57-8820-4B4F-933C-B70DDF1DD863}">
      <dgm:prSet/>
      <dgm:spPr/>
      <dgm:t>
        <a:bodyPr/>
        <a:lstStyle/>
        <a:p>
          <a:endParaRPr lang="tr-TR"/>
        </a:p>
      </dgm:t>
    </dgm:pt>
    <dgm:pt modelId="{62805EA1-8375-4E6B-9ED1-D079420EEE37}" type="sibTrans" cxnId="{D37EEF57-8820-4B4F-933C-B70DDF1DD863}">
      <dgm:prSet/>
      <dgm:spPr/>
      <dgm:t>
        <a:bodyPr/>
        <a:lstStyle/>
        <a:p>
          <a:endParaRPr lang="tr-TR"/>
        </a:p>
      </dgm:t>
    </dgm:pt>
    <dgm:pt modelId="{CE48CA94-6E05-4BFD-9A85-88586A3B3F99}">
      <dgm:prSet custT="1"/>
      <dgm:spPr/>
      <dgm:t>
        <a:bodyPr/>
        <a:lstStyle/>
        <a:p>
          <a:r>
            <a:rPr lang="tr-TR" sz="2000" b="0" dirty="0" smtClean="0"/>
            <a:t>TEKSTİL TEKNOLOJİSİ ALANI</a:t>
          </a:r>
          <a:endParaRPr lang="tr-TR" sz="2000" b="0" dirty="0"/>
        </a:p>
      </dgm:t>
    </dgm:pt>
    <dgm:pt modelId="{172B548E-5735-4522-B8A9-B4703F0CFDBA}" type="parTrans" cxnId="{88FA0F8D-337A-4CF3-ABAF-258872BD3225}">
      <dgm:prSet/>
      <dgm:spPr/>
      <dgm:t>
        <a:bodyPr/>
        <a:lstStyle/>
        <a:p>
          <a:endParaRPr lang="tr-TR"/>
        </a:p>
      </dgm:t>
    </dgm:pt>
    <dgm:pt modelId="{411E3646-0DBD-4DA9-9D5E-957D8B593B3F}" type="sibTrans" cxnId="{88FA0F8D-337A-4CF3-ABAF-258872BD3225}">
      <dgm:prSet/>
      <dgm:spPr/>
      <dgm:t>
        <a:bodyPr/>
        <a:lstStyle/>
        <a:p>
          <a:endParaRPr lang="tr-TR"/>
        </a:p>
      </dgm:t>
    </dgm:pt>
    <dgm:pt modelId="{20F85517-B966-48FF-BABA-F2288343CAD9}">
      <dgm:prSet custT="1"/>
      <dgm:spPr/>
      <dgm:t>
        <a:bodyPr/>
        <a:lstStyle/>
        <a:p>
          <a:r>
            <a:rPr lang="tr-TR" sz="2000" b="0" dirty="0" smtClean="0"/>
            <a:t>YİYECEK VE İÇECEK HİZMETLERİ</a:t>
          </a:r>
          <a:endParaRPr lang="tr-TR" sz="2000" b="0" dirty="0"/>
        </a:p>
      </dgm:t>
    </dgm:pt>
    <dgm:pt modelId="{729C2BB7-B1B3-442F-BCDE-F66B6AB72D88}" type="parTrans" cxnId="{128CFB21-EA44-4981-B07C-49054508A7C8}">
      <dgm:prSet/>
      <dgm:spPr/>
      <dgm:t>
        <a:bodyPr/>
        <a:lstStyle/>
        <a:p>
          <a:endParaRPr lang="tr-TR"/>
        </a:p>
      </dgm:t>
    </dgm:pt>
    <dgm:pt modelId="{DB2220D1-DB87-40ED-8CCF-E7992EDF21AF}" type="sibTrans" cxnId="{128CFB21-EA44-4981-B07C-49054508A7C8}">
      <dgm:prSet/>
      <dgm:spPr/>
      <dgm:t>
        <a:bodyPr/>
        <a:lstStyle/>
        <a:p>
          <a:endParaRPr lang="tr-TR"/>
        </a:p>
      </dgm:t>
    </dgm:pt>
    <dgm:pt modelId="{EA7C1B16-2D81-41E1-B90E-539CDBD8542D}">
      <dgm:prSet custT="1"/>
      <dgm:spPr/>
      <dgm:t>
        <a:bodyPr/>
        <a:lstStyle/>
        <a:p>
          <a:r>
            <a:rPr lang="tr-TR" sz="2000" b="0" dirty="0" smtClean="0"/>
            <a:t>GİYİM ÜRETİM TEKNOLOJİSİ</a:t>
          </a:r>
          <a:endParaRPr lang="tr-TR" sz="2000" b="0" dirty="0"/>
        </a:p>
      </dgm:t>
    </dgm:pt>
    <dgm:pt modelId="{E5B630BE-4CED-4AB4-A3F4-59031299FF5F}" type="parTrans" cxnId="{09BA2FF4-20BC-424D-9C28-E6ECE180C13E}">
      <dgm:prSet/>
      <dgm:spPr/>
      <dgm:t>
        <a:bodyPr/>
        <a:lstStyle/>
        <a:p>
          <a:endParaRPr lang="tr-TR"/>
        </a:p>
      </dgm:t>
    </dgm:pt>
    <dgm:pt modelId="{5FBE0888-18F0-4972-88D1-FB589A31B4C1}" type="sibTrans" cxnId="{09BA2FF4-20BC-424D-9C28-E6ECE180C13E}">
      <dgm:prSet/>
      <dgm:spPr/>
      <dgm:t>
        <a:bodyPr/>
        <a:lstStyle/>
        <a:p>
          <a:endParaRPr lang="tr-TR"/>
        </a:p>
      </dgm:t>
    </dgm:pt>
    <dgm:pt modelId="{47328F2A-18BB-44F3-9E6C-723EC62C6F65}">
      <dgm:prSet custT="1"/>
      <dgm:spPr/>
      <dgm:t>
        <a:bodyPr/>
        <a:lstStyle/>
        <a:p>
          <a:r>
            <a:rPr lang="tr-TR" sz="2000" b="0" dirty="0" smtClean="0"/>
            <a:t>EL SANATLARI TEKNOLOJİSİ</a:t>
          </a:r>
          <a:endParaRPr lang="tr-TR" sz="2000" b="0" dirty="0"/>
        </a:p>
      </dgm:t>
    </dgm:pt>
    <dgm:pt modelId="{DFFD18C1-8460-4FE9-97AC-C97CD8D1119D}" type="parTrans" cxnId="{4DB4922D-19FF-47BF-A3D0-A15F34322E7C}">
      <dgm:prSet/>
      <dgm:spPr/>
      <dgm:t>
        <a:bodyPr/>
        <a:lstStyle/>
        <a:p>
          <a:endParaRPr lang="tr-TR"/>
        </a:p>
      </dgm:t>
    </dgm:pt>
    <dgm:pt modelId="{D1147F1F-D66C-41A4-BABB-DAA1B660CEA6}" type="sibTrans" cxnId="{4DB4922D-19FF-47BF-A3D0-A15F34322E7C}">
      <dgm:prSet/>
      <dgm:spPr/>
      <dgm:t>
        <a:bodyPr/>
        <a:lstStyle/>
        <a:p>
          <a:endParaRPr lang="tr-TR"/>
        </a:p>
      </dgm:t>
    </dgm:pt>
    <dgm:pt modelId="{5C23F175-14D3-4403-8B67-9C15A465B842}">
      <dgm:prSet custT="1"/>
      <dgm:spPr/>
      <dgm:t>
        <a:bodyPr/>
        <a:lstStyle/>
        <a:p>
          <a:r>
            <a:rPr lang="tr-TR" sz="2000" b="0" dirty="0" smtClean="0"/>
            <a:t>GRAFİK VE FOTOĞRAF ALANI</a:t>
          </a:r>
          <a:endParaRPr lang="tr-TR" sz="2000" b="0" dirty="0"/>
        </a:p>
      </dgm:t>
    </dgm:pt>
    <dgm:pt modelId="{CF95EA27-D800-4B56-9006-9255587BB339}" type="parTrans" cxnId="{D1878839-D150-459F-9D15-EFED60B64AE7}">
      <dgm:prSet/>
      <dgm:spPr/>
      <dgm:t>
        <a:bodyPr/>
        <a:lstStyle/>
        <a:p>
          <a:endParaRPr lang="tr-TR"/>
        </a:p>
      </dgm:t>
    </dgm:pt>
    <dgm:pt modelId="{BA9D8A75-C632-49ED-8925-5B6939CAE51E}" type="sibTrans" cxnId="{D1878839-D150-459F-9D15-EFED60B64AE7}">
      <dgm:prSet/>
      <dgm:spPr/>
      <dgm:t>
        <a:bodyPr/>
        <a:lstStyle/>
        <a:p>
          <a:endParaRPr lang="tr-TR"/>
        </a:p>
      </dgm:t>
    </dgm:pt>
    <dgm:pt modelId="{4B2A957E-B4AA-4C72-8A2C-FA62A10C7BCB}" type="pres">
      <dgm:prSet presAssocID="{A5296BB5-7E22-491F-99D7-5B92C8DFC6B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2AC7E2E-F3D7-4648-9AE5-E8899571E393}" type="pres">
      <dgm:prSet presAssocID="{8726F27C-ED2B-4414-B15E-BE9F7B0E173B}" presName="linNode" presStyleCnt="0"/>
      <dgm:spPr/>
    </dgm:pt>
    <dgm:pt modelId="{E0F6F97D-B505-4D48-95D9-B611C277EA64}" type="pres">
      <dgm:prSet presAssocID="{8726F27C-ED2B-4414-B15E-BE9F7B0E173B}" presName="parentShp" presStyleLbl="node1" presStyleIdx="0" presStyleCnt="1" custScaleX="75094" custLinFactNeighborX="-6725" custLinFactNeighborY="16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A9CF30-64F7-4D3E-9A79-627E6B9AB4CA}" type="pres">
      <dgm:prSet presAssocID="{8726F27C-ED2B-4414-B15E-BE9F7B0E173B}" presName="childShp" presStyleLbl="bgAccFollowNode1" presStyleIdx="0" presStyleCnt="1" custScaleX="126910" custScaleY="119069" custLinFactNeighborX="1728" custLinFactNeighborY="-40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27C08A8-A738-4182-8AA3-15A6B9F3313D}" type="presOf" srcId="{CE48CA94-6E05-4BFD-9A85-88586A3B3F99}" destId="{A3A9CF30-64F7-4D3E-9A79-627E6B9AB4CA}" srcOrd="0" destOrd="5" presId="urn:microsoft.com/office/officeart/2005/8/layout/vList6"/>
    <dgm:cxn modelId="{35B53DA9-C4B7-4EB9-A61D-FB9610C2BB6C}" type="presOf" srcId="{A5296BB5-7E22-491F-99D7-5B92C8DFC6B3}" destId="{4B2A957E-B4AA-4C72-8A2C-FA62A10C7BCB}" srcOrd="0" destOrd="0" presId="urn:microsoft.com/office/officeart/2005/8/layout/vList6"/>
    <dgm:cxn modelId="{09BA2FF4-20BC-424D-9C28-E6ECE180C13E}" srcId="{8726F27C-ED2B-4414-B15E-BE9F7B0E173B}" destId="{EA7C1B16-2D81-41E1-B90E-539CDBD8542D}" srcOrd="7" destOrd="0" parTransId="{E5B630BE-4CED-4AB4-A3F4-59031299FF5F}" sibTransId="{5FBE0888-18F0-4972-88D1-FB589A31B4C1}"/>
    <dgm:cxn modelId="{C0A6C9A3-0A9A-4899-874D-7A0E11AA0AC3}" srcId="{A5296BB5-7E22-491F-99D7-5B92C8DFC6B3}" destId="{8726F27C-ED2B-4414-B15E-BE9F7B0E173B}" srcOrd="0" destOrd="0" parTransId="{99081D11-7B65-4519-BEA7-0837295CB169}" sibTransId="{92E3A2BD-8277-4060-AE3C-CBF360EDF843}"/>
    <dgm:cxn modelId="{76595FBA-DAD1-47BD-B4BC-651CD6B252AB}" srcId="{8726F27C-ED2B-4414-B15E-BE9F7B0E173B}" destId="{BD30C423-E37A-4F04-B593-2B07EBF7878D}" srcOrd="0" destOrd="0" parTransId="{C6DD749C-9476-451F-859C-851317459F11}" sibTransId="{34E63E9A-169A-4205-9182-80BB99069B67}"/>
    <dgm:cxn modelId="{D3658CC7-AC05-4B0E-80AE-8664BBB2A62B}" type="presOf" srcId="{BD30C423-E37A-4F04-B593-2B07EBF7878D}" destId="{A3A9CF30-64F7-4D3E-9A79-627E6B9AB4CA}" srcOrd="0" destOrd="0" presId="urn:microsoft.com/office/officeart/2005/8/layout/vList6"/>
    <dgm:cxn modelId="{C284DA61-E8D4-46F6-B90E-6E630178FA15}" type="presOf" srcId="{47328F2A-18BB-44F3-9E6C-723EC62C6F65}" destId="{A3A9CF30-64F7-4D3E-9A79-627E6B9AB4CA}" srcOrd="0" destOrd="2" presId="urn:microsoft.com/office/officeart/2005/8/layout/vList6"/>
    <dgm:cxn modelId="{D37EEF57-8820-4B4F-933C-B70DDF1DD863}" srcId="{8726F27C-ED2B-4414-B15E-BE9F7B0E173B}" destId="{F5013150-CDB2-41F8-BFBC-520AAC03BA37}" srcOrd="4" destOrd="0" parTransId="{CBD669E5-2CC1-4D2E-A699-A473C446B549}" sibTransId="{62805EA1-8375-4E6B-9ED1-D079420EEE37}"/>
    <dgm:cxn modelId="{7D6B18FC-2A78-4C09-A299-E2329CA3E12D}" srcId="{8726F27C-ED2B-4414-B15E-BE9F7B0E173B}" destId="{B6C4E1AE-6A14-4BE1-BA60-932E2D12EB2A}" srcOrd="1" destOrd="0" parTransId="{E35EFDE2-2C6A-4A80-9F3B-3ECC4ABF1563}" sibTransId="{119A1DBC-85E1-4E29-8EFD-22ACFD1BDDCE}"/>
    <dgm:cxn modelId="{88FA0F8D-337A-4CF3-ABAF-258872BD3225}" srcId="{8726F27C-ED2B-4414-B15E-BE9F7B0E173B}" destId="{CE48CA94-6E05-4BFD-9A85-88586A3B3F99}" srcOrd="5" destOrd="0" parTransId="{172B548E-5735-4522-B8A9-B4703F0CFDBA}" sibTransId="{411E3646-0DBD-4DA9-9D5E-957D8B593B3F}"/>
    <dgm:cxn modelId="{700647B3-3BD2-43BB-B345-977461CD44FE}" type="presOf" srcId="{8726F27C-ED2B-4414-B15E-BE9F7B0E173B}" destId="{E0F6F97D-B505-4D48-95D9-B611C277EA64}" srcOrd="0" destOrd="0" presId="urn:microsoft.com/office/officeart/2005/8/layout/vList6"/>
    <dgm:cxn modelId="{904EC5B8-4DB7-454F-A025-F0B0791B33DE}" type="presOf" srcId="{F5013150-CDB2-41F8-BFBC-520AAC03BA37}" destId="{A3A9CF30-64F7-4D3E-9A79-627E6B9AB4CA}" srcOrd="0" destOrd="4" presId="urn:microsoft.com/office/officeart/2005/8/layout/vList6"/>
    <dgm:cxn modelId="{76FCD17A-E0D6-4824-9591-29E2CECE84D7}" type="presOf" srcId="{EA7C1B16-2D81-41E1-B90E-539CDBD8542D}" destId="{A3A9CF30-64F7-4D3E-9A79-627E6B9AB4CA}" srcOrd="0" destOrd="7" presId="urn:microsoft.com/office/officeart/2005/8/layout/vList6"/>
    <dgm:cxn modelId="{D1878839-D150-459F-9D15-EFED60B64AE7}" srcId="{8726F27C-ED2B-4414-B15E-BE9F7B0E173B}" destId="{5C23F175-14D3-4403-8B67-9C15A465B842}" srcOrd="3" destOrd="0" parTransId="{CF95EA27-D800-4B56-9006-9255587BB339}" sibTransId="{BA9D8A75-C632-49ED-8925-5B6939CAE51E}"/>
    <dgm:cxn modelId="{4DB4922D-19FF-47BF-A3D0-A15F34322E7C}" srcId="{8726F27C-ED2B-4414-B15E-BE9F7B0E173B}" destId="{47328F2A-18BB-44F3-9E6C-723EC62C6F65}" srcOrd="2" destOrd="0" parTransId="{DFFD18C1-8460-4FE9-97AC-C97CD8D1119D}" sibTransId="{D1147F1F-D66C-41A4-BABB-DAA1B660CEA6}"/>
    <dgm:cxn modelId="{128CFB21-EA44-4981-B07C-49054508A7C8}" srcId="{8726F27C-ED2B-4414-B15E-BE9F7B0E173B}" destId="{20F85517-B966-48FF-BABA-F2288343CAD9}" srcOrd="6" destOrd="0" parTransId="{729C2BB7-B1B3-442F-BCDE-F66B6AB72D88}" sibTransId="{DB2220D1-DB87-40ED-8CCF-E7992EDF21AF}"/>
    <dgm:cxn modelId="{E9A8FB8B-B265-4191-8635-7074A05F74DA}" type="presOf" srcId="{5C23F175-14D3-4403-8B67-9C15A465B842}" destId="{A3A9CF30-64F7-4D3E-9A79-627E6B9AB4CA}" srcOrd="0" destOrd="3" presId="urn:microsoft.com/office/officeart/2005/8/layout/vList6"/>
    <dgm:cxn modelId="{C970D980-A627-48C0-B180-2C03150E3E04}" type="presOf" srcId="{B6C4E1AE-6A14-4BE1-BA60-932E2D12EB2A}" destId="{A3A9CF30-64F7-4D3E-9A79-627E6B9AB4CA}" srcOrd="0" destOrd="1" presId="urn:microsoft.com/office/officeart/2005/8/layout/vList6"/>
    <dgm:cxn modelId="{5EC7A23D-F8D9-4B00-A5ED-F9227A94495A}" type="presOf" srcId="{20F85517-B966-48FF-BABA-F2288343CAD9}" destId="{A3A9CF30-64F7-4D3E-9A79-627E6B9AB4CA}" srcOrd="0" destOrd="6" presId="urn:microsoft.com/office/officeart/2005/8/layout/vList6"/>
    <dgm:cxn modelId="{3B928158-6BC7-4685-9C2B-681FCA4106AF}" type="presParOf" srcId="{4B2A957E-B4AA-4C72-8A2C-FA62A10C7BCB}" destId="{82AC7E2E-F3D7-4648-9AE5-E8899571E393}" srcOrd="0" destOrd="0" presId="urn:microsoft.com/office/officeart/2005/8/layout/vList6"/>
    <dgm:cxn modelId="{9D0CC8B1-63B2-472A-AAA6-DE8194797565}" type="presParOf" srcId="{82AC7E2E-F3D7-4648-9AE5-E8899571E393}" destId="{E0F6F97D-B505-4D48-95D9-B611C277EA64}" srcOrd="0" destOrd="0" presId="urn:microsoft.com/office/officeart/2005/8/layout/vList6"/>
    <dgm:cxn modelId="{24B6468F-17A5-4BC2-B81B-478059560F75}" type="presParOf" srcId="{82AC7E2E-F3D7-4648-9AE5-E8899571E393}" destId="{A3A9CF30-64F7-4D3E-9A79-627E6B9AB4C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296BB5-7E22-491F-99D7-5B92C8DFC6B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726F27C-ED2B-4414-B15E-BE9F7B0E173B}">
      <dgm:prSet phldrT="[Metin]"/>
      <dgm:spPr/>
      <dgm:t>
        <a:bodyPr/>
        <a:lstStyle/>
        <a:p>
          <a:r>
            <a:rPr lang="tr-TR" b="1" dirty="0" smtClean="0"/>
            <a:t>Türkiye Odalar Ve Borsalar Birliği Mesleki Ve Teknik Anadolu Lisesi</a:t>
          </a:r>
          <a:br>
            <a:rPr lang="tr-TR" b="1" dirty="0" smtClean="0"/>
          </a:br>
          <a:endParaRPr lang="tr-TR" dirty="0"/>
        </a:p>
      </dgm:t>
    </dgm:pt>
    <dgm:pt modelId="{99081D11-7B65-4519-BEA7-0837295CB169}" type="parTrans" cxnId="{C0A6C9A3-0A9A-4899-874D-7A0E11AA0AC3}">
      <dgm:prSet/>
      <dgm:spPr/>
      <dgm:t>
        <a:bodyPr/>
        <a:lstStyle/>
        <a:p>
          <a:endParaRPr lang="tr-TR"/>
        </a:p>
      </dgm:t>
    </dgm:pt>
    <dgm:pt modelId="{92E3A2BD-8277-4060-AE3C-CBF360EDF843}" type="sibTrans" cxnId="{C0A6C9A3-0A9A-4899-874D-7A0E11AA0AC3}">
      <dgm:prSet/>
      <dgm:spPr/>
      <dgm:t>
        <a:bodyPr/>
        <a:lstStyle/>
        <a:p>
          <a:endParaRPr lang="tr-TR"/>
        </a:p>
      </dgm:t>
    </dgm:pt>
    <dgm:pt modelId="{BD30C423-E37A-4F04-B593-2B07EBF7878D}">
      <dgm:prSet custT="1"/>
      <dgm:spPr/>
      <dgm:t>
        <a:bodyPr/>
        <a:lstStyle/>
        <a:p>
          <a:r>
            <a:rPr lang="tr-TR" sz="1800" b="0" dirty="0" smtClean="0"/>
            <a:t>BİLİŞİM TEKNOLOJİLERİ ALANI(SINAV İLE )</a:t>
          </a:r>
          <a:endParaRPr lang="tr-TR" sz="1800" b="0" dirty="0"/>
        </a:p>
      </dgm:t>
    </dgm:pt>
    <dgm:pt modelId="{C6DD749C-9476-451F-859C-851317459F11}" type="parTrans" cxnId="{76595FBA-DAD1-47BD-B4BC-651CD6B252AB}">
      <dgm:prSet/>
      <dgm:spPr/>
      <dgm:t>
        <a:bodyPr/>
        <a:lstStyle/>
        <a:p>
          <a:endParaRPr lang="tr-TR"/>
        </a:p>
      </dgm:t>
    </dgm:pt>
    <dgm:pt modelId="{34E63E9A-169A-4205-9182-80BB99069B67}" type="sibTrans" cxnId="{76595FBA-DAD1-47BD-B4BC-651CD6B252AB}">
      <dgm:prSet/>
      <dgm:spPr/>
      <dgm:t>
        <a:bodyPr/>
        <a:lstStyle/>
        <a:p>
          <a:endParaRPr lang="tr-TR"/>
        </a:p>
      </dgm:t>
    </dgm:pt>
    <dgm:pt modelId="{11355B40-5809-482D-8593-97A72879FBB5}">
      <dgm:prSet custT="1"/>
      <dgm:spPr/>
      <dgm:t>
        <a:bodyPr/>
        <a:lstStyle/>
        <a:p>
          <a:r>
            <a:rPr lang="tr-TR" sz="1800" b="0" dirty="0" smtClean="0"/>
            <a:t>ELEKTRİK ELEKTRONİK TEKNOLOJİSİ ALANI(SINAV İLE )</a:t>
          </a:r>
          <a:endParaRPr lang="tr-TR" sz="1800" b="0" dirty="0"/>
        </a:p>
      </dgm:t>
    </dgm:pt>
    <dgm:pt modelId="{ACA441CB-5ACF-455A-B767-D54E9DB53CC3}" type="parTrans" cxnId="{054A98AC-C038-4651-9227-2C09145E33AE}">
      <dgm:prSet/>
      <dgm:spPr/>
      <dgm:t>
        <a:bodyPr/>
        <a:lstStyle/>
        <a:p>
          <a:endParaRPr lang="tr-TR"/>
        </a:p>
      </dgm:t>
    </dgm:pt>
    <dgm:pt modelId="{EAC59732-3349-45F7-92EF-1198BC4DEA0E}" type="sibTrans" cxnId="{054A98AC-C038-4651-9227-2C09145E33AE}">
      <dgm:prSet/>
      <dgm:spPr/>
      <dgm:t>
        <a:bodyPr/>
        <a:lstStyle/>
        <a:p>
          <a:endParaRPr lang="tr-TR"/>
        </a:p>
      </dgm:t>
    </dgm:pt>
    <dgm:pt modelId="{003AB7CC-B3B3-48DA-98C5-721A78B82C6F}">
      <dgm:prSet custT="1"/>
      <dgm:spPr/>
      <dgm:t>
        <a:bodyPr/>
        <a:lstStyle/>
        <a:p>
          <a:r>
            <a:rPr lang="tr-TR" sz="1800" b="0" dirty="0" smtClean="0"/>
            <a:t>TESİSAT TEKNOLOJİSİ VE İKLİMLENDİRME ALANI</a:t>
          </a:r>
          <a:endParaRPr lang="tr-TR" sz="1800" b="0" dirty="0"/>
        </a:p>
      </dgm:t>
    </dgm:pt>
    <dgm:pt modelId="{2AC729D7-3168-4C9F-882B-78C6A8DE0CA3}" type="parTrans" cxnId="{AE5DA2F7-D570-4111-9F54-1ADD623F311E}">
      <dgm:prSet/>
      <dgm:spPr/>
      <dgm:t>
        <a:bodyPr/>
        <a:lstStyle/>
        <a:p>
          <a:endParaRPr lang="tr-TR"/>
        </a:p>
      </dgm:t>
    </dgm:pt>
    <dgm:pt modelId="{73F6E3AE-F2F2-4477-BF8E-5A9421424C0F}" type="sibTrans" cxnId="{AE5DA2F7-D570-4111-9F54-1ADD623F311E}">
      <dgm:prSet/>
      <dgm:spPr/>
      <dgm:t>
        <a:bodyPr/>
        <a:lstStyle/>
        <a:p>
          <a:endParaRPr lang="tr-TR"/>
        </a:p>
      </dgm:t>
    </dgm:pt>
    <dgm:pt modelId="{78957833-636E-4A42-A2B5-42E65F3F6C0B}">
      <dgm:prSet custT="1"/>
      <dgm:spPr/>
      <dgm:t>
        <a:bodyPr/>
        <a:lstStyle/>
        <a:p>
          <a:r>
            <a:rPr lang="tr-TR" sz="1800" b="0" dirty="0" smtClean="0"/>
            <a:t>AHŞAP TEKNOLOJİSİ (MOBİLYA VE İÇ MEKAN TASARIMI) ALANI</a:t>
          </a:r>
          <a:endParaRPr lang="tr-TR" sz="1800" b="0" dirty="0"/>
        </a:p>
      </dgm:t>
    </dgm:pt>
    <dgm:pt modelId="{F9547B6F-E334-4E18-AD4B-1B97D2C15343}" type="parTrans" cxnId="{C29FF0D0-33AE-4174-9C48-4456CEB41D0D}">
      <dgm:prSet/>
      <dgm:spPr/>
      <dgm:t>
        <a:bodyPr/>
        <a:lstStyle/>
        <a:p>
          <a:endParaRPr lang="tr-TR"/>
        </a:p>
      </dgm:t>
    </dgm:pt>
    <dgm:pt modelId="{521BFA43-C5F5-4A18-8FB2-842DB7F3E8EF}" type="sibTrans" cxnId="{C29FF0D0-33AE-4174-9C48-4456CEB41D0D}">
      <dgm:prSet/>
      <dgm:spPr/>
      <dgm:t>
        <a:bodyPr/>
        <a:lstStyle/>
        <a:p>
          <a:endParaRPr lang="tr-TR"/>
        </a:p>
      </dgm:t>
    </dgm:pt>
    <dgm:pt modelId="{ED46D692-88E2-45B3-984B-B0508AF1E3A5}">
      <dgm:prSet custT="1"/>
      <dgm:spPr/>
      <dgm:t>
        <a:bodyPr/>
        <a:lstStyle/>
        <a:p>
          <a:r>
            <a:rPr lang="tr-TR" sz="1800" b="0" dirty="0" smtClean="0"/>
            <a:t>MAKİNE TEKNOLOJİSİ ALANI</a:t>
          </a:r>
          <a:endParaRPr lang="tr-TR" sz="1800" b="0" dirty="0"/>
        </a:p>
      </dgm:t>
    </dgm:pt>
    <dgm:pt modelId="{97F7CD7F-66DC-4F3B-BDF8-861110FD2679}" type="parTrans" cxnId="{FF3488E1-5DAC-4117-A5C9-9C56959AF75C}">
      <dgm:prSet/>
      <dgm:spPr/>
      <dgm:t>
        <a:bodyPr/>
        <a:lstStyle/>
        <a:p>
          <a:endParaRPr lang="tr-TR"/>
        </a:p>
      </dgm:t>
    </dgm:pt>
    <dgm:pt modelId="{1DACB4FF-84A1-483D-B389-2B1A420F14F9}" type="sibTrans" cxnId="{FF3488E1-5DAC-4117-A5C9-9C56959AF75C}">
      <dgm:prSet/>
      <dgm:spPr/>
      <dgm:t>
        <a:bodyPr/>
        <a:lstStyle/>
        <a:p>
          <a:endParaRPr lang="tr-TR"/>
        </a:p>
      </dgm:t>
    </dgm:pt>
    <dgm:pt modelId="{666D1797-D9AD-49E4-A421-E497548402FD}">
      <dgm:prSet custT="1"/>
      <dgm:spPr/>
      <dgm:t>
        <a:bodyPr/>
        <a:lstStyle/>
        <a:p>
          <a:r>
            <a:rPr lang="tr-TR" sz="1800" b="0" dirty="0" smtClean="0"/>
            <a:t>METAL TEKNOLOJİSİ ALANI</a:t>
          </a:r>
          <a:endParaRPr lang="tr-TR" sz="1800" b="0" dirty="0"/>
        </a:p>
      </dgm:t>
    </dgm:pt>
    <dgm:pt modelId="{A3B2C2BE-775F-4884-9A0D-811E2282B7E7}" type="parTrans" cxnId="{06E836B3-0119-41DB-A4BF-D709496CF103}">
      <dgm:prSet/>
      <dgm:spPr/>
      <dgm:t>
        <a:bodyPr/>
        <a:lstStyle/>
        <a:p>
          <a:endParaRPr lang="tr-TR"/>
        </a:p>
      </dgm:t>
    </dgm:pt>
    <dgm:pt modelId="{97C4DD8D-FF16-4A12-B8C8-91BE7764A4C5}" type="sibTrans" cxnId="{06E836B3-0119-41DB-A4BF-D709496CF103}">
      <dgm:prSet/>
      <dgm:spPr/>
      <dgm:t>
        <a:bodyPr/>
        <a:lstStyle/>
        <a:p>
          <a:endParaRPr lang="tr-TR"/>
        </a:p>
      </dgm:t>
    </dgm:pt>
    <dgm:pt modelId="{43D35D18-78A3-4933-984F-70E2CF283DB6}">
      <dgm:prSet custT="1"/>
      <dgm:spPr/>
      <dgm:t>
        <a:bodyPr/>
        <a:lstStyle/>
        <a:p>
          <a:r>
            <a:rPr lang="tr-TR" sz="1800" b="0" dirty="0" smtClean="0"/>
            <a:t>MOTORLU ARAÇLAR TEKNOLOJİSİ</a:t>
          </a:r>
          <a:endParaRPr lang="tr-TR" sz="1800" b="0" dirty="0"/>
        </a:p>
      </dgm:t>
    </dgm:pt>
    <dgm:pt modelId="{2EABF59B-FB5B-4084-AD6F-31B84765B231}" type="parTrans" cxnId="{3986D9D7-547E-4F67-81C9-9983C924084F}">
      <dgm:prSet/>
      <dgm:spPr/>
      <dgm:t>
        <a:bodyPr/>
        <a:lstStyle/>
        <a:p>
          <a:endParaRPr lang="tr-TR"/>
        </a:p>
      </dgm:t>
    </dgm:pt>
    <dgm:pt modelId="{6FA1478B-F26C-4F0A-9379-13AF187FCB0B}" type="sibTrans" cxnId="{3986D9D7-547E-4F67-81C9-9983C924084F}">
      <dgm:prSet/>
      <dgm:spPr/>
      <dgm:t>
        <a:bodyPr/>
        <a:lstStyle/>
        <a:p>
          <a:endParaRPr lang="tr-TR"/>
        </a:p>
      </dgm:t>
    </dgm:pt>
    <dgm:pt modelId="{2BBFFE0D-055D-4672-BBBE-6028FB8B6487}">
      <dgm:prSet custT="1"/>
      <dgm:spPr/>
      <dgm:t>
        <a:bodyPr/>
        <a:lstStyle/>
        <a:p>
          <a:r>
            <a:rPr lang="tr-TR" sz="1800" b="0" dirty="0" smtClean="0"/>
            <a:t>İNŞAAT TEKNOLOJİSİ</a:t>
          </a:r>
          <a:endParaRPr lang="tr-TR" sz="1800" b="0" dirty="0"/>
        </a:p>
      </dgm:t>
    </dgm:pt>
    <dgm:pt modelId="{9C58FF8B-1391-4C90-874D-CE49A0E90D06}" type="parTrans" cxnId="{A8EC6124-8099-4796-B018-F58DE8C0F054}">
      <dgm:prSet/>
      <dgm:spPr/>
    </dgm:pt>
    <dgm:pt modelId="{38606D4C-0F53-4A2E-A7D3-4A86640C89DA}" type="sibTrans" cxnId="{A8EC6124-8099-4796-B018-F58DE8C0F054}">
      <dgm:prSet/>
      <dgm:spPr/>
    </dgm:pt>
    <dgm:pt modelId="{4B2A957E-B4AA-4C72-8A2C-FA62A10C7BCB}" type="pres">
      <dgm:prSet presAssocID="{A5296BB5-7E22-491F-99D7-5B92C8DFC6B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2AC7E2E-F3D7-4648-9AE5-E8899571E393}" type="pres">
      <dgm:prSet presAssocID="{8726F27C-ED2B-4414-B15E-BE9F7B0E173B}" presName="linNode" presStyleCnt="0"/>
      <dgm:spPr/>
    </dgm:pt>
    <dgm:pt modelId="{E0F6F97D-B505-4D48-95D9-B611C277EA64}" type="pres">
      <dgm:prSet presAssocID="{8726F27C-ED2B-4414-B15E-BE9F7B0E173B}" presName="parentShp" presStyleLbl="node1" presStyleIdx="0" presStyleCnt="1" custScaleX="75094" custLinFactNeighborX="-6725" custLinFactNeighborY="16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A9CF30-64F7-4D3E-9A79-627E6B9AB4CA}" type="pres">
      <dgm:prSet presAssocID="{8726F27C-ED2B-4414-B15E-BE9F7B0E173B}" presName="childShp" presStyleLbl="bgAccFollowNode1" presStyleIdx="0" presStyleCnt="1" custScaleX="136228" custScaleY="119069" custLinFactNeighborX="1728" custLinFactNeighborY="-40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8EC6124-8099-4796-B018-F58DE8C0F054}" srcId="{8726F27C-ED2B-4414-B15E-BE9F7B0E173B}" destId="{2BBFFE0D-055D-4672-BBBE-6028FB8B6487}" srcOrd="7" destOrd="0" parTransId="{9C58FF8B-1391-4C90-874D-CE49A0E90D06}" sibTransId="{38606D4C-0F53-4A2E-A7D3-4A86640C89DA}"/>
    <dgm:cxn modelId="{47656ED7-B6D7-4D63-9F96-43BC8348D16D}" type="presOf" srcId="{43D35D18-78A3-4933-984F-70E2CF283DB6}" destId="{A3A9CF30-64F7-4D3E-9A79-627E6B9AB4CA}" srcOrd="0" destOrd="6" presId="urn:microsoft.com/office/officeart/2005/8/layout/vList6"/>
    <dgm:cxn modelId="{06E836B3-0119-41DB-A4BF-D709496CF103}" srcId="{8726F27C-ED2B-4414-B15E-BE9F7B0E173B}" destId="{666D1797-D9AD-49E4-A421-E497548402FD}" srcOrd="5" destOrd="0" parTransId="{A3B2C2BE-775F-4884-9A0D-811E2282B7E7}" sibTransId="{97C4DD8D-FF16-4A12-B8C8-91BE7764A4C5}"/>
    <dgm:cxn modelId="{1432DD3F-7B04-4B78-B474-39269B9F29DB}" type="presOf" srcId="{78957833-636E-4A42-A2B5-42E65F3F6C0B}" destId="{A3A9CF30-64F7-4D3E-9A79-627E6B9AB4CA}" srcOrd="0" destOrd="3" presId="urn:microsoft.com/office/officeart/2005/8/layout/vList6"/>
    <dgm:cxn modelId="{92E15997-EF45-4F75-8EB2-0DCFC611FE2F}" type="presOf" srcId="{BD30C423-E37A-4F04-B593-2B07EBF7878D}" destId="{A3A9CF30-64F7-4D3E-9A79-627E6B9AB4CA}" srcOrd="0" destOrd="0" presId="urn:microsoft.com/office/officeart/2005/8/layout/vList6"/>
    <dgm:cxn modelId="{C0A6C9A3-0A9A-4899-874D-7A0E11AA0AC3}" srcId="{A5296BB5-7E22-491F-99D7-5B92C8DFC6B3}" destId="{8726F27C-ED2B-4414-B15E-BE9F7B0E173B}" srcOrd="0" destOrd="0" parTransId="{99081D11-7B65-4519-BEA7-0837295CB169}" sibTransId="{92E3A2BD-8277-4060-AE3C-CBF360EDF843}"/>
    <dgm:cxn modelId="{76595FBA-DAD1-47BD-B4BC-651CD6B252AB}" srcId="{8726F27C-ED2B-4414-B15E-BE9F7B0E173B}" destId="{BD30C423-E37A-4F04-B593-2B07EBF7878D}" srcOrd="0" destOrd="0" parTransId="{C6DD749C-9476-451F-859C-851317459F11}" sibTransId="{34E63E9A-169A-4205-9182-80BB99069B67}"/>
    <dgm:cxn modelId="{2A6E73DE-A21A-4CC6-8AE3-3FFBEC6D9425}" type="presOf" srcId="{2BBFFE0D-055D-4672-BBBE-6028FB8B6487}" destId="{A3A9CF30-64F7-4D3E-9A79-627E6B9AB4CA}" srcOrd="0" destOrd="7" presId="urn:microsoft.com/office/officeart/2005/8/layout/vList6"/>
    <dgm:cxn modelId="{29B8768D-4F32-43D3-9455-D4D8F3ADBC36}" type="presOf" srcId="{003AB7CC-B3B3-48DA-98C5-721A78B82C6F}" destId="{A3A9CF30-64F7-4D3E-9A79-627E6B9AB4CA}" srcOrd="0" destOrd="2" presId="urn:microsoft.com/office/officeart/2005/8/layout/vList6"/>
    <dgm:cxn modelId="{FF3488E1-5DAC-4117-A5C9-9C56959AF75C}" srcId="{8726F27C-ED2B-4414-B15E-BE9F7B0E173B}" destId="{ED46D692-88E2-45B3-984B-B0508AF1E3A5}" srcOrd="4" destOrd="0" parTransId="{97F7CD7F-66DC-4F3B-BDF8-861110FD2679}" sibTransId="{1DACB4FF-84A1-483D-B389-2B1A420F14F9}"/>
    <dgm:cxn modelId="{1D71089B-7A1C-40FA-83AF-015DF18509AE}" type="presOf" srcId="{8726F27C-ED2B-4414-B15E-BE9F7B0E173B}" destId="{E0F6F97D-B505-4D48-95D9-B611C277EA64}" srcOrd="0" destOrd="0" presId="urn:microsoft.com/office/officeart/2005/8/layout/vList6"/>
    <dgm:cxn modelId="{C29FF0D0-33AE-4174-9C48-4456CEB41D0D}" srcId="{8726F27C-ED2B-4414-B15E-BE9F7B0E173B}" destId="{78957833-636E-4A42-A2B5-42E65F3F6C0B}" srcOrd="3" destOrd="0" parTransId="{F9547B6F-E334-4E18-AD4B-1B97D2C15343}" sibTransId="{521BFA43-C5F5-4A18-8FB2-842DB7F3E8EF}"/>
    <dgm:cxn modelId="{2AFDDFDD-79B2-45E6-9597-1B89ACB4947A}" type="presOf" srcId="{666D1797-D9AD-49E4-A421-E497548402FD}" destId="{A3A9CF30-64F7-4D3E-9A79-627E6B9AB4CA}" srcOrd="0" destOrd="5" presId="urn:microsoft.com/office/officeart/2005/8/layout/vList6"/>
    <dgm:cxn modelId="{AE5DA2F7-D570-4111-9F54-1ADD623F311E}" srcId="{8726F27C-ED2B-4414-B15E-BE9F7B0E173B}" destId="{003AB7CC-B3B3-48DA-98C5-721A78B82C6F}" srcOrd="2" destOrd="0" parTransId="{2AC729D7-3168-4C9F-882B-78C6A8DE0CA3}" sibTransId="{73F6E3AE-F2F2-4477-BF8E-5A9421424C0F}"/>
    <dgm:cxn modelId="{99E60B62-30D3-4951-A95D-3FD1C8628690}" type="presOf" srcId="{A5296BB5-7E22-491F-99D7-5B92C8DFC6B3}" destId="{4B2A957E-B4AA-4C72-8A2C-FA62A10C7BCB}" srcOrd="0" destOrd="0" presId="urn:microsoft.com/office/officeart/2005/8/layout/vList6"/>
    <dgm:cxn modelId="{3986D9D7-547E-4F67-81C9-9983C924084F}" srcId="{8726F27C-ED2B-4414-B15E-BE9F7B0E173B}" destId="{43D35D18-78A3-4933-984F-70E2CF283DB6}" srcOrd="6" destOrd="0" parTransId="{2EABF59B-FB5B-4084-AD6F-31B84765B231}" sibTransId="{6FA1478B-F26C-4F0A-9379-13AF187FCB0B}"/>
    <dgm:cxn modelId="{E8F729A7-5306-4B99-A471-A3F3D92DBA8F}" type="presOf" srcId="{11355B40-5809-482D-8593-97A72879FBB5}" destId="{A3A9CF30-64F7-4D3E-9A79-627E6B9AB4CA}" srcOrd="0" destOrd="1" presId="urn:microsoft.com/office/officeart/2005/8/layout/vList6"/>
    <dgm:cxn modelId="{054A98AC-C038-4651-9227-2C09145E33AE}" srcId="{8726F27C-ED2B-4414-B15E-BE9F7B0E173B}" destId="{11355B40-5809-482D-8593-97A72879FBB5}" srcOrd="1" destOrd="0" parTransId="{ACA441CB-5ACF-455A-B767-D54E9DB53CC3}" sibTransId="{EAC59732-3349-45F7-92EF-1198BC4DEA0E}"/>
    <dgm:cxn modelId="{1D9DF0D3-15FB-4219-9CC0-C79D8BEB81AD}" type="presOf" srcId="{ED46D692-88E2-45B3-984B-B0508AF1E3A5}" destId="{A3A9CF30-64F7-4D3E-9A79-627E6B9AB4CA}" srcOrd="0" destOrd="4" presId="urn:microsoft.com/office/officeart/2005/8/layout/vList6"/>
    <dgm:cxn modelId="{86E47DA5-6F50-4BEA-B6FA-C65BD03D2E2E}" type="presParOf" srcId="{4B2A957E-B4AA-4C72-8A2C-FA62A10C7BCB}" destId="{82AC7E2E-F3D7-4648-9AE5-E8899571E393}" srcOrd="0" destOrd="0" presId="urn:microsoft.com/office/officeart/2005/8/layout/vList6"/>
    <dgm:cxn modelId="{DD0241BB-F2BE-4773-918A-002E8EC29F24}" type="presParOf" srcId="{82AC7E2E-F3D7-4648-9AE5-E8899571E393}" destId="{E0F6F97D-B505-4D48-95D9-B611C277EA64}" srcOrd="0" destOrd="0" presId="urn:microsoft.com/office/officeart/2005/8/layout/vList6"/>
    <dgm:cxn modelId="{57081D07-800D-4811-8AD3-36FEC2441E75}" type="presParOf" srcId="{82AC7E2E-F3D7-4648-9AE5-E8899571E393}" destId="{A3A9CF30-64F7-4D3E-9A79-627E6B9AB4C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296BB5-7E22-491F-99D7-5B92C8DFC6B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0886094-EE92-465F-8947-4817AF046133}">
      <dgm:prSet phldrT="[Metin]"/>
      <dgm:spPr/>
      <dgm:t>
        <a:bodyPr/>
        <a:lstStyle/>
        <a:p>
          <a:r>
            <a:rPr lang="tr-TR" b="0" i="0" dirty="0" smtClean="0"/>
            <a:t>ŞEHİT RIFAT GÜNDÜZ MESLEKİ VE TEKNİK ANADOLU LİSESİ</a:t>
          </a:r>
          <a:endParaRPr lang="tr-TR" dirty="0"/>
        </a:p>
      </dgm:t>
    </dgm:pt>
    <dgm:pt modelId="{82383D28-1E96-490E-A3F8-B1DC93879879}" type="parTrans" cxnId="{502441B6-FD50-4FEB-9221-F605590294D3}">
      <dgm:prSet/>
      <dgm:spPr/>
      <dgm:t>
        <a:bodyPr/>
        <a:lstStyle/>
        <a:p>
          <a:endParaRPr lang="tr-TR"/>
        </a:p>
      </dgm:t>
    </dgm:pt>
    <dgm:pt modelId="{F6AEF8FD-869B-4B9B-A838-C28BF41622CE}" type="sibTrans" cxnId="{502441B6-FD50-4FEB-9221-F605590294D3}">
      <dgm:prSet/>
      <dgm:spPr/>
      <dgm:t>
        <a:bodyPr/>
        <a:lstStyle/>
        <a:p>
          <a:endParaRPr lang="tr-TR"/>
        </a:p>
      </dgm:t>
    </dgm:pt>
    <dgm:pt modelId="{D22CD208-74F6-406D-BD39-77F4106A7721}">
      <dgm:prSet phldrT="[Metin]" custT="1"/>
      <dgm:spPr/>
      <dgm:t>
        <a:bodyPr/>
        <a:lstStyle/>
        <a:p>
          <a:r>
            <a:rPr lang="tr-TR" sz="2000" dirty="0" smtClean="0"/>
            <a:t>SAĞLIK BAKIM TEKNİSYENLİĞİ DALI</a:t>
          </a:r>
          <a:endParaRPr lang="tr-TR" sz="2000" dirty="0"/>
        </a:p>
      </dgm:t>
    </dgm:pt>
    <dgm:pt modelId="{F43F730D-AF8D-4901-82BD-038C18CE9AE8}" type="parTrans" cxnId="{31BAA0BD-A4A3-4C2B-95D7-F49735C35A96}">
      <dgm:prSet/>
      <dgm:spPr/>
      <dgm:t>
        <a:bodyPr/>
        <a:lstStyle/>
        <a:p>
          <a:endParaRPr lang="tr-TR"/>
        </a:p>
      </dgm:t>
    </dgm:pt>
    <dgm:pt modelId="{002F61A7-8E5B-4CC1-BBA5-D45DCA22DC11}" type="sibTrans" cxnId="{31BAA0BD-A4A3-4C2B-95D7-F49735C35A96}">
      <dgm:prSet/>
      <dgm:spPr/>
      <dgm:t>
        <a:bodyPr/>
        <a:lstStyle/>
        <a:p>
          <a:endParaRPr lang="tr-TR"/>
        </a:p>
      </dgm:t>
    </dgm:pt>
    <dgm:pt modelId="{8726F27C-ED2B-4414-B15E-BE9F7B0E173B}">
      <dgm:prSet phldrT="[Metin]"/>
      <dgm:spPr/>
      <dgm:t>
        <a:bodyPr/>
        <a:lstStyle/>
        <a:p>
          <a:r>
            <a:rPr lang="tr-TR" b="0" i="0" dirty="0" smtClean="0"/>
            <a:t>ŞEHİT TUNCAY DURMUŞ MESLEKİ VE TEKNİK ANADOLU LİSESİ</a:t>
          </a:r>
          <a:endParaRPr lang="tr-TR" dirty="0"/>
        </a:p>
      </dgm:t>
    </dgm:pt>
    <dgm:pt modelId="{99081D11-7B65-4519-BEA7-0837295CB169}" type="parTrans" cxnId="{C0A6C9A3-0A9A-4899-874D-7A0E11AA0AC3}">
      <dgm:prSet/>
      <dgm:spPr/>
      <dgm:t>
        <a:bodyPr/>
        <a:lstStyle/>
        <a:p>
          <a:endParaRPr lang="tr-TR"/>
        </a:p>
      </dgm:t>
    </dgm:pt>
    <dgm:pt modelId="{92E3A2BD-8277-4060-AE3C-CBF360EDF843}" type="sibTrans" cxnId="{C0A6C9A3-0A9A-4899-874D-7A0E11AA0AC3}">
      <dgm:prSet/>
      <dgm:spPr/>
      <dgm:t>
        <a:bodyPr/>
        <a:lstStyle/>
        <a:p>
          <a:endParaRPr lang="tr-TR"/>
        </a:p>
      </dgm:t>
    </dgm:pt>
    <dgm:pt modelId="{FDD02DE3-D0E1-49F1-864D-21D2FDEC3033}">
      <dgm:prSet phldrT="[Metin]" custT="1"/>
      <dgm:spPr/>
      <dgm:t>
        <a:bodyPr/>
        <a:lstStyle/>
        <a:p>
          <a:r>
            <a:rPr lang="tr-TR" sz="2000" dirty="0" smtClean="0"/>
            <a:t>ELEKTRİK-ELEKTRONİK TEKNOLOJİSİ</a:t>
          </a:r>
          <a:endParaRPr lang="tr-TR" sz="2000" dirty="0"/>
        </a:p>
      </dgm:t>
    </dgm:pt>
    <dgm:pt modelId="{2E28A31F-E433-4F8D-A263-A3B3FB9F59EF}" type="parTrans" cxnId="{F2B11C61-BAFE-43E8-8F07-53BE6A50FF8E}">
      <dgm:prSet/>
      <dgm:spPr/>
      <dgm:t>
        <a:bodyPr/>
        <a:lstStyle/>
        <a:p>
          <a:endParaRPr lang="tr-TR"/>
        </a:p>
      </dgm:t>
    </dgm:pt>
    <dgm:pt modelId="{492AAD6C-3431-401D-ABAA-0529B851D3D4}" type="sibTrans" cxnId="{F2B11C61-BAFE-43E8-8F07-53BE6A50FF8E}">
      <dgm:prSet/>
      <dgm:spPr/>
      <dgm:t>
        <a:bodyPr/>
        <a:lstStyle/>
        <a:p>
          <a:endParaRPr lang="tr-TR"/>
        </a:p>
      </dgm:t>
    </dgm:pt>
    <dgm:pt modelId="{1B88B3D9-F1E3-447D-985F-887A9D159D6E}">
      <dgm:prSet phldrT="[Metin]" custT="1"/>
      <dgm:spPr/>
      <dgm:t>
        <a:bodyPr/>
        <a:lstStyle/>
        <a:p>
          <a:r>
            <a:rPr lang="tr-TR" sz="2000" dirty="0" smtClean="0"/>
            <a:t>MUHASEBE FİNANSMAN ALANI</a:t>
          </a:r>
          <a:endParaRPr lang="tr-TR" sz="2000" dirty="0"/>
        </a:p>
      </dgm:t>
    </dgm:pt>
    <dgm:pt modelId="{ED90CA38-508D-4630-A05C-942B9EF27F0C}" type="parTrans" cxnId="{E7C9912B-BC15-4458-82B9-FCBC857A686D}">
      <dgm:prSet/>
      <dgm:spPr/>
      <dgm:t>
        <a:bodyPr/>
        <a:lstStyle/>
        <a:p>
          <a:endParaRPr lang="tr-TR"/>
        </a:p>
      </dgm:t>
    </dgm:pt>
    <dgm:pt modelId="{83E5EB09-9993-442D-BF92-79A21A3130EC}" type="sibTrans" cxnId="{E7C9912B-BC15-4458-82B9-FCBC857A686D}">
      <dgm:prSet/>
      <dgm:spPr/>
      <dgm:t>
        <a:bodyPr/>
        <a:lstStyle/>
        <a:p>
          <a:endParaRPr lang="tr-TR"/>
        </a:p>
      </dgm:t>
    </dgm:pt>
    <dgm:pt modelId="{A1A34333-78A4-4F39-854B-42B64F233ADD}">
      <dgm:prSet phldrT="[Metin]" custT="1"/>
      <dgm:spPr/>
      <dgm:t>
        <a:bodyPr/>
        <a:lstStyle/>
        <a:p>
          <a:r>
            <a:rPr lang="tr-TR" sz="2000" dirty="0" smtClean="0"/>
            <a:t>ÇOCUK GELİŞİMİ VE EĞİTİMİ ALANI</a:t>
          </a:r>
          <a:endParaRPr lang="tr-TR" sz="2000" dirty="0"/>
        </a:p>
      </dgm:t>
    </dgm:pt>
    <dgm:pt modelId="{AD7A5F3D-FB99-4A17-941D-73A02B6F6479}" type="parTrans" cxnId="{FFE9A9ED-1A1F-4A37-8A0B-1554E451F799}">
      <dgm:prSet/>
      <dgm:spPr/>
      <dgm:t>
        <a:bodyPr/>
        <a:lstStyle/>
        <a:p>
          <a:endParaRPr lang="tr-TR"/>
        </a:p>
      </dgm:t>
    </dgm:pt>
    <dgm:pt modelId="{CC79C5FC-951A-4E65-97E2-73E901216D06}" type="sibTrans" cxnId="{FFE9A9ED-1A1F-4A37-8A0B-1554E451F799}">
      <dgm:prSet/>
      <dgm:spPr/>
      <dgm:t>
        <a:bodyPr/>
        <a:lstStyle/>
        <a:p>
          <a:endParaRPr lang="tr-TR"/>
        </a:p>
      </dgm:t>
    </dgm:pt>
    <dgm:pt modelId="{AD09BCAC-1671-4276-84A6-7664687571C4}">
      <dgm:prSet phldrT="[Metin]" custT="1"/>
      <dgm:spPr/>
      <dgm:t>
        <a:bodyPr/>
        <a:lstStyle/>
        <a:p>
          <a:r>
            <a:rPr lang="tr-TR" sz="2000" dirty="0" smtClean="0"/>
            <a:t>HEMŞİRE YARDIMCILIĞI DALI</a:t>
          </a:r>
          <a:endParaRPr lang="tr-TR" sz="2000" dirty="0"/>
        </a:p>
      </dgm:t>
    </dgm:pt>
    <dgm:pt modelId="{12568B71-F491-4EF2-B6CA-1709D7EF7F6F}" type="parTrans" cxnId="{225282C4-3627-4A6F-BE36-E384B91B207B}">
      <dgm:prSet/>
      <dgm:spPr/>
      <dgm:t>
        <a:bodyPr/>
        <a:lstStyle/>
        <a:p>
          <a:endParaRPr lang="tr-TR"/>
        </a:p>
      </dgm:t>
    </dgm:pt>
    <dgm:pt modelId="{76C4FFD8-2A4A-48D0-9C2D-1C5FDD75ED04}" type="sibTrans" cxnId="{225282C4-3627-4A6F-BE36-E384B91B207B}">
      <dgm:prSet/>
      <dgm:spPr/>
      <dgm:t>
        <a:bodyPr/>
        <a:lstStyle/>
        <a:p>
          <a:endParaRPr lang="tr-TR"/>
        </a:p>
      </dgm:t>
    </dgm:pt>
    <dgm:pt modelId="{E3D3D44C-DE97-4CAA-B8F2-4CF0DFF19412}">
      <dgm:prSet phldrT="[Metin]"/>
      <dgm:spPr/>
      <dgm:t>
        <a:bodyPr/>
        <a:lstStyle/>
        <a:p>
          <a:endParaRPr lang="tr-TR" sz="1900" dirty="0"/>
        </a:p>
      </dgm:t>
    </dgm:pt>
    <dgm:pt modelId="{EAA930F1-7125-4888-B06C-60A417CF1297}" type="parTrans" cxnId="{58C8741D-6587-4C14-A8FF-C6246D35540F}">
      <dgm:prSet/>
      <dgm:spPr/>
      <dgm:t>
        <a:bodyPr/>
        <a:lstStyle/>
        <a:p>
          <a:endParaRPr lang="tr-TR"/>
        </a:p>
      </dgm:t>
    </dgm:pt>
    <dgm:pt modelId="{A8DE5D95-0FD0-4C88-8B47-E165C1ED8851}" type="sibTrans" cxnId="{58C8741D-6587-4C14-A8FF-C6246D35540F}">
      <dgm:prSet/>
      <dgm:spPr/>
      <dgm:t>
        <a:bodyPr/>
        <a:lstStyle/>
        <a:p>
          <a:endParaRPr lang="tr-TR"/>
        </a:p>
      </dgm:t>
    </dgm:pt>
    <dgm:pt modelId="{86FC9B4A-B440-4B40-8BBA-F84BC672ED09}">
      <dgm:prSet phldrT="[Metin]" custT="1"/>
      <dgm:spPr/>
      <dgm:t>
        <a:bodyPr/>
        <a:lstStyle/>
        <a:p>
          <a:r>
            <a:rPr lang="tr-TR" sz="2000" dirty="0" smtClean="0"/>
            <a:t>MOBİLYA VE İÇ MEKAN TASARIMI</a:t>
          </a:r>
          <a:endParaRPr lang="tr-TR" sz="2000" dirty="0"/>
        </a:p>
      </dgm:t>
    </dgm:pt>
    <dgm:pt modelId="{C83D3E0C-5FF1-49AD-9C6E-81AD7E039E22}" type="parTrans" cxnId="{B2CB8F5E-7E3D-4B46-A5E8-8D8A3D60CE5C}">
      <dgm:prSet/>
      <dgm:spPr/>
      <dgm:t>
        <a:bodyPr/>
        <a:lstStyle/>
        <a:p>
          <a:endParaRPr lang="tr-TR"/>
        </a:p>
      </dgm:t>
    </dgm:pt>
    <dgm:pt modelId="{29A39E45-E03A-4B7F-85FD-937C0ACCC2BB}" type="sibTrans" cxnId="{B2CB8F5E-7E3D-4B46-A5E8-8D8A3D60CE5C}">
      <dgm:prSet/>
      <dgm:spPr/>
      <dgm:t>
        <a:bodyPr/>
        <a:lstStyle/>
        <a:p>
          <a:endParaRPr lang="tr-TR"/>
        </a:p>
      </dgm:t>
    </dgm:pt>
    <dgm:pt modelId="{E2645B88-7916-4B5D-8486-67024E4C97D9}">
      <dgm:prSet phldrT="[Metin]" custT="1"/>
      <dgm:spPr/>
      <dgm:t>
        <a:bodyPr/>
        <a:lstStyle/>
        <a:p>
          <a:r>
            <a:rPr lang="tr-TR" sz="2000" dirty="0" smtClean="0"/>
            <a:t>BİLİŞİM TEKNOLOJİLERİ</a:t>
          </a:r>
          <a:endParaRPr lang="tr-TR" sz="2000" dirty="0"/>
        </a:p>
      </dgm:t>
    </dgm:pt>
    <dgm:pt modelId="{8A7028EB-84A3-4EE9-8FDC-1A5CB30A11D8}" type="parTrans" cxnId="{711668E3-7360-4385-8CF2-94926A60DE2C}">
      <dgm:prSet/>
      <dgm:spPr/>
      <dgm:t>
        <a:bodyPr/>
        <a:lstStyle/>
        <a:p>
          <a:endParaRPr lang="tr-TR"/>
        </a:p>
      </dgm:t>
    </dgm:pt>
    <dgm:pt modelId="{FA6CE0B0-7D4C-4794-AEE6-228785784DFE}" type="sibTrans" cxnId="{711668E3-7360-4385-8CF2-94926A60DE2C}">
      <dgm:prSet/>
      <dgm:spPr/>
      <dgm:t>
        <a:bodyPr/>
        <a:lstStyle/>
        <a:p>
          <a:endParaRPr lang="tr-TR"/>
        </a:p>
      </dgm:t>
    </dgm:pt>
    <dgm:pt modelId="{4B2A957E-B4AA-4C72-8A2C-FA62A10C7BCB}" type="pres">
      <dgm:prSet presAssocID="{A5296BB5-7E22-491F-99D7-5B92C8DFC6B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6EDEFF6-3C0E-4569-9045-5D52753F0B36}" type="pres">
      <dgm:prSet presAssocID="{90886094-EE92-465F-8947-4817AF046133}" presName="linNode" presStyleCnt="0"/>
      <dgm:spPr/>
    </dgm:pt>
    <dgm:pt modelId="{3075F321-C298-4355-927C-8884E83B3099}" type="pres">
      <dgm:prSet presAssocID="{90886094-EE92-465F-8947-4817AF04613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88197A-A9FF-404E-8C56-C26F0CF8FCB3}" type="pres">
      <dgm:prSet presAssocID="{90886094-EE92-465F-8947-4817AF046133}" presName="childShp" presStyleLbl="bgAccFollowNode1" presStyleIdx="0" presStyleCnt="2" custScaleX="1565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E88400-F1DC-40DF-9F0E-06B08A1CF216}" type="pres">
      <dgm:prSet presAssocID="{F6AEF8FD-869B-4B9B-A838-C28BF41622CE}" presName="spacing" presStyleCnt="0"/>
      <dgm:spPr/>
    </dgm:pt>
    <dgm:pt modelId="{82AC7E2E-F3D7-4648-9AE5-E8899571E393}" type="pres">
      <dgm:prSet presAssocID="{8726F27C-ED2B-4414-B15E-BE9F7B0E173B}" presName="linNode" presStyleCnt="0"/>
      <dgm:spPr/>
    </dgm:pt>
    <dgm:pt modelId="{E0F6F97D-B505-4D48-95D9-B611C277EA64}" type="pres">
      <dgm:prSet presAssocID="{8726F27C-ED2B-4414-B15E-BE9F7B0E173B}" presName="parentShp" presStyleLbl="node1" presStyleIdx="1" presStyleCnt="2" custScaleX="75094" custLinFactNeighborX="-6725" custLinFactNeighborY="16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A9CF30-64F7-4D3E-9A79-627E6B9AB4CA}" type="pres">
      <dgm:prSet presAssocID="{8726F27C-ED2B-4414-B15E-BE9F7B0E173B}" presName="childShp" presStyleLbl="bgAccFollowNode1" presStyleIdx="1" presStyleCnt="2" custScaleX="126910" custScaleY="119069" custLinFactNeighborX="-1288" custLinFactNeighborY="16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5B8E081-08AF-453B-A43C-AE715AECA63E}" type="presOf" srcId="{A1A34333-78A4-4F39-854B-42B64F233ADD}" destId="{A3A9CF30-64F7-4D3E-9A79-627E6B9AB4CA}" srcOrd="0" destOrd="4" presId="urn:microsoft.com/office/officeart/2005/8/layout/vList6"/>
    <dgm:cxn modelId="{2661C4B8-16BE-4E2B-ABE7-FF42116EAB97}" type="presOf" srcId="{AD09BCAC-1671-4276-84A6-7664687571C4}" destId="{A388197A-A9FF-404E-8C56-C26F0CF8FCB3}" srcOrd="0" destOrd="2" presId="urn:microsoft.com/office/officeart/2005/8/layout/vList6"/>
    <dgm:cxn modelId="{31BAA0BD-A4A3-4C2B-95D7-F49735C35A96}" srcId="{90886094-EE92-465F-8947-4817AF046133}" destId="{D22CD208-74F6-406D-BD39-77F4106A7721}" srcOrd="1" destOrd="0" parTransId="{F43F730D-AF8D-4901-82BD-038C18CE9AE8}" sibTransId="{002F61A7-8E5B-4CC1-BBA5-D45DCA22DC11}"/>
    <dgm:cxn modelId="{C0A6C9A3-0A9A-4899-874D-7A0E11AA0AC3}" srcId="{A5296BB5-7E22-491F-99D7-5B92C8DFC6B3}" destId="{8726F27C-ED2B-4414-B15E-BE9F7B0E173B}" srcOrd="1" destOrd="0" parTransId="{99081D11-7B65-4519-BEA7-0837295CB169}" sibTransId="{92E3A2BD-8277-4060-AE3C-CBF360EDF843}"/>
    <dgm:cxn modelId="{BC836C02-A0CF-4689-BE14-7BA1FA274E7E}" type="presOf" srcId="{FDD02DE3-D0E1-49F1-864D-21D2FDEC3033}" destId="{A3A9CF30-64F7-4D3E-9A79-627E6B9AB4CA}" srcOrd="0" destOrd="0" presId="urn:microsoft.com/office/officeart/2005/8/layout/vList6"/>
    <dgm:cxn modelId="{130790FB-F0B6-43F6-A5A5-B1F449B5C4B1}" type="presOf" srcId="{86FC9B4A-B440-4B40-8BBA-F84BC672ED09}" destId="{A3A9CF30-64F7-4D3E-9A79-627E6B9AB4CA}" srcOrd="0" destOrd="1" presId="urn:microsoft.com/office/officeart/2005/8/layout/vList6"/>
    <dgm:cxn modelId="{B2CB8F5E-7E3D-4B46-A5E8-8D8A3D60CE5C}" srcId="{8726F27C-ED2B-4414-B15E-BE9F7B0E173B}" destId="{86FC9B4A-B440-4B40-8BBA-F84BC672ED09}" srcOrd="1" destOrd="0" parTransId="{C83D3E0C-5FF1-49AD-9C6E-81AD7E039E22}" sibTransId="{29A39E45-E03A-4B7F-85FD-937C0ACCC2BB}"/>
    <dgm:cxn modelId="{F2B11C61-BAFE-43E8-8F07-53BE6A50FF8E}" srcId="{8726F27C-ED2B-4414-B15E-BE9F7B0E173B}" destId="{FDD02DE3-D0E1-49F1-864D-21D2FDEC3033}" srcOrd="0" destOrd="0" parTransId="{2E28A31F-E433-4F8D-A263-A3B3FB9F59EF}" sibTransId="{492AAD6C-3431-401D-ABAA-0529B851D3D4}"/>
    <dgm:cxn modelId="{6B9180FA-8AAA-49B6-AE4C-E5F5B21F843C}" type="presOf" srcId="{E2645B88-7916-4B5D-8486-67024E4C97D9}" destId="{A3A9CF30-64F7-4D3E-9A79-627E6B9AB4CA}" srcOrd="0" destOrd="2" presId="urn:microsoft.com/office/officeart/2005/8/layout/vList6"/>
    <dgm:cxn modelId="{711668E3-7360-4385-8CF2-94926A60DE2C}" srcId="{8726F27C-ED2B-4414-B15E-BE9F7B0E173B}" destId="{E2645B88-7916-4B5D-8486-67024E4C97D9}" srcOrd="2" destOrd="0" parTransId="{8A7028EB-84A3-4EE9-8FDC-1A5CB30A11D8}" sibTransId="{FA6CE0B0-7D4C-4794-AEE6-228785784DFE}"/>
    <dgm:cxn modelId="{B0493048-137F-4F53-BE89-11F104A7D31E}" type="presOf" srcId="{90886094-EE92-465F-8947-4817AF046133}" destId="{3075F321-C298-4355-927C-8884E83B3099}" srcOrd="0" destOrd="0" presId="urn:microsoft.com/office/officeart/2005/8/layout/vList6"/>
    <dgm:cxn modelId="{58C8741D-6587-4C14-A8FF-C6246D35540F}" srcId="{90886094-EE92-465F-8947-4817AF046133}" destId="{E3D3D44C-DE97-4CAA-B8F2-4CF0DFF19412}" srcOrd="0" destOrd="0" parTransId="{EAA930F1-7125-4888-B06C-60A417CF1297}" sibTransId="{A8DE5D95-0FD0-4C88-8B47-E165C1ED8851}"/>
    <dgm:cxn modelId="{3D8C8A90-E739-44B2-864B-B6C27C5C76A1}" type="presOf" srcId="{D22CD208-74F6-406D-BD39-77F4106A7721}" destId="{A388197A-A9FF-404E-8C56-C26F0CF8FCB3}" srcOrd="0" destOrd="1" presId="urn:microsoft.com/office/officeart/2005/8/layout/vList6"/>
    <dgm:cxn modelId="{E3192662-F8B7-45DE-82A5-FA807CB0A922}" type="presOf" srcId="{E3D3D44C-DE97-4CAA-B8F2-4CF0DFF19412}" destId="{A388197A-A9FF-404E-8C56-C26F0CF8FCB3}" srcOrd="0" destOrd="0" presId="urn:microsoft.com/office/officeart/2005/8/layout/vList6"/>
    <dgm:cxn modelId="{502441B6-FD50-4FEB-9221-F605590294D3}" srcId="{A5296BB5-7E22-491F-99D7-5B92C8DFC6B3}" destId="{90886094-EE92-465F-8947-4817AF046133}" srcOrd="0" destOrd="0" parTransId="{82383D28-1E96-490E-A3F8-B1DC93879879}" sibTransId="{F6AEF8FD-869B-4B9B-A838-C28BF41622CE}"/>
    <dgm:cxn modelId="{225282C4-3627-4A6F-BE36-E384B91B207B}" srcId="{90886094-EE92-465F-8947-4817AF046133}" destId="{AD09BCAC-1671-4276-84A6-7664687571C4}" srcOrd="2" destOrd="0" parTransId="{12568B71-F491-4EF2-B6CA-1709D7EF7F6F}" sibTransId="{76C4FFD8-2A4A-48D0-9C2D-1C5FDD75ED04}"/>
    <dgm:cxn modelId="{21336178-5AA1-4D27-ACDF-4A4964406AD6}" type="presOf" srcId="{1B88B3D9-F1E3-447D-985F-887A9D159D6E}" destId="{A3A9CF30-64F7-4D3E-9A79-627E6B9AB4CA}" srcOrd="0" destOrd="3" presId="urn:microsoft.com/office/officeart/2005/8/layout/vList6"/>
    <dgm:cxn modelId="{FFE9A9ED-1A1F-4A37-8A0B-1554E451F799}" srcId="{8726F27C-ED2B-4414-B15E-BE9F7B0E173B}" destId="{A1A34333-78A4-4F39-854B-42B64F233ADD}" srcOrd="4" destOrd="0" parTransId="{AD7A5F3D-FB99-4A17-941D-73A02B6F6479}" sibTransId="{CC79C5FC-951A-4E65-97E2-73E901216D06}"/>
    <dgm:cxn modelId="{9AE3DDA1-6E4A-4071-B610-CCD598D40A75}" type="presOf" srcId="{A5296BB5-7E22-491F-99D7-5B92C8DFC6B3}" destId="{4B2A957E-B4AA-4C72-8A2C-FA62A10C7BCB}" srcOrd="0" destOrd="0" presId="urn:microsoft.com/office/officeart/2005/8/layout/vList6"/>
    <dgm:cxn modelId="{4E877B71-EC56-4F59-B7C1-546B65CD7873}" type="presOf" srcId="{8726F27C-ED2B-4414-B15E-BE9F7B0E173B}" destId="{E0F6F97D-B505-4D48-95D9-B611C277EA64}" srcOrd="0" destOrd="0" presId="urn:microsoft.com/office/officeart/2005/8/layout/vList6"/>
    <dgm:cxn modelId="{E7C9912B-BC15-4458-82B9-FCBC857A686D}" srcId="{8726F27C-ED2B-4414-B15E-BE9F7B0E173B}" destId="{1B88B3D9-F1E3-447D-985F-887A9D159D6E}" srcOrd="3" destOrd="0" parTransId="{ED90CA38-508D-4630-A05C-942B9EF27F0C}" sibTransId="{83E5EB09-9993-442D-BF92-79A21A3130EC}"/>
    <dgm:cxn modelId="{F0627122-5465-447C-B768-6C6CCCAB215A}" type="presParOf" srcId="{4B2A957E-B4AA-4C72-8A2C-FA62A10C7BCB}" destId="{06EDEFF6-3C0E-4569-9045-5D52753F0B36}" srcOrd="0" destOrd="0" presId="urn:microsoft.com/office/officeart/2005/8/layout/vList6"/>
    <dgm:cxn modelId="{8C18FD72-8803-49DB-BB65-BAEEC6D6DC3F}" type="presParOf" srcId="{06EDEFF6-3C0E-4569-9045-5D52753F0B36}" destId="{3075F321-C298-4355-927C-8884E83B3099}" srcOrd="0" destOrd="0" presId="urn:microsoft.com/office/officeart/2005/8/layout/vList6"/>
    <dgm:cxn modelId="{F6639A8D-D618-4788-B5C1-D057E3F7A0D8}" type="presParOf" srcId="{06EDEFF6-3C0E-4569-9045-5D52753F0B36}" destId="{A388197A-A9FF-404E-8C56-C26F0CF8FCB3}" srcOrd="1" destOrd="0" presId="urn:microsoft.com/office/officeart/2005/8/layout/vList6"/>
    <dgm:cxn modelId="{5E8BF0A2-2DD4-48AB-98E3-7FD556BC3509}" type="presParOf" srcId="{4B2A957E-B4AA-4C72-8A2C-FA62A10C7BCB}" destId="{52E88400-F1DC-40DF-9F0E-06B08A1CF216}" srcOrd="1" destOrd="0" presId="urn:microsoft.com/office/officeart/2005/8/layout/vList6"/>
    <dgm:cxn modelId="{A37E84EF-6BD8-4007-8FAA-704956D9F7DB}" type="presParOf" srcId="{4B2A957E-B4AA-4C72-8A2C-FA62A10C7BCB}" destId="{82AC7E2E-F3D7-4648-9AE5-E8899571E393}" srcOrd="2" destOrd="0" presId="urn:microsoft.com/office/officeart/2005/8/layout/vList6"/>
    <dgm:cxn modelId="{C52F7DEA-5187-4F8B-8326-84354173905D}" type="presParOf" srcId="{82AC7E2E-F3D7-4648-9AE5-E8899571E393}" destId="{E0F6F97D-B505-4D48-95D9-B611C277EA64}" srcOrd="0" destOrd="0" presId="urn:microsoft.com/office/officeart/2005/8/layout/vList6"/>
    <dgm:cxn modelId="{E672922A-CDD3-42ED-A2B4-7241C2F47095}" type="presParOf" srcId="{82AC7E2E-F3D7-4648-9AE5-E8899571E393}" destId="{A3A9CF30-64F7-4D3E-9A79-627E6B9AB4C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296BB5-7E22-491F-99D7-5B92C8DFC6B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0886094-EE92-465F-8947-4817AF046133}">
      <dgm:prSet phldrT="[Metin]" custT="1"/>
      <dgm:spPr/>
      <dgm:t>
        <a:bodyPr/>
        <a:lstStyle/>
        <a:p>
          <a:r>
            <a:rPr lang="tr-TR" sz="2000" b="0" i="0" dirty="0" smtClean="0"/>
            <a:t>EŞME MESLEKİ VE TEKNİK ANADOLU LİSESİ</a:t>
          </a:r>
          <a:endParaRPr lang="tr-TR" sz="2000" dirty="0"/>
        </a:p>
      </dgm:t>
    </dgm:pt>
    <dgm:pt modelId="{82383D28-1E96-490E-A3F8-B1DC93879879}" type="parTrans" cxnId="{502441B6-FD50-4FEB-9221-F605590294D3}">
      <dgm:prSet/>
      <dgm:spPr/>
      <dgm:t>
        <a:bodyPr/>
        <a:lstStyle/>
        <a:p>
          <a:endParaRPr lang="tr-TR"/>
        </a:p>
      </dgm:t>
    </dgm:pt>
    <dgm:pt modelId="{F6AEF8FD-869B-4B9B-A838-C28BF41622CE}" type="sibTrans" cxnId="{502441B6-FD50-4FEB-9221-F605590294D3}">
      <dgm:prSet/>
      <dgm:spPr/>
      <dgm:t>
        <a:bodyPr/>
        <a:lstStyle/>
        <a:p>
          <a:endParaRPr lang="tr-TR"/>
        </a:p>
      </dgm:t>
    </dgm:pt>
    <dgm:pt modelId="{8726F27C-ED2B-4414-B15E-BE9F7B0E173B}">
      <dgm:prSet phldrT="[Metin]" custT="1"/>
      <dgm:spPr/>
      <dgm:t>
        <a:bodyPr/>
        <a:lstStyle/>
        <a:p>
          <a:r>
            <a:rPr lang="tr-TR" sz="1800" b="0" i="0" dirty="0" smtClean="0"/>
            <a:t>EŞME ŞEHİT NİHAT KÖYLÜ MESLEKİ VE TEKNİK ANADOLU LİSESİ</a:t>
          </a:r>
          <a:endParaRPr lang="tr-TR" sz="1800" b="0" dirty="0"/>
        </a:p>
      </dgm:t>
    </dgm:pt>
    <dgm:pt modelId="{99081D11-7B65-4519-BEA7-0837295CB169}" type="parTrans" cxnId="{C0A6C9A3-0A9A-4899-874D-7A0E11AA0AC3}">
      <dgm:prSet/>
      <dgm:spPr/>
      <dgm:t>
        <a:bodyPr/>
        <a:lstStyle/>
        <a:p>
          <a:endParaRPr lang="tr-TR"/>
        </a:p>
      </dgm:t>
    </dgm:pt>
    <dgm:pt modelId="{92E3A2BD-8277-4060-AE3C-CBF360EDF843}" type="sibTrans" cxnId="{C0A6C9A3-0A9A-4899-874D-7A0E11AA0AC3}">
      <dgm:prSet/>
      <dgm:spPr/>
      <dgm:t>
        <a:bodyPr/>
        <a:lstStyle/>
        <a:p>
          <a:endParaRPr lang="tr-TR"/>
        </a:p>
      </dgm:t>
    </dgm:pt>
    <dgm:pt modelId="{FDD02DE3-D0E1-49F1-864D-21D2FDEC3033}">
      <dgm:prSet phldrT="[Metin]" custT="1"/>
      <dgm:spPr/>
      <dgm:t>
        <a:bodyPr/>
        <a:lstStyle/>
        <a:p>
          <a:r>
            <a:rPr lang="tr-TR" sz="2000" dirty="0" smtClean="0"/>
            <a:t>HEMŞİRE YARDIMCILIĞI</a:t>
          </a:r>
          <a:endParaRPr lang="tr-TR" sz="2000" dirty="0"/>
        </a:p>
      </dgm:t>
    </dgm:pt>
    <dgm:pt modelId="{2E28A31F-E433-4F8D-A263-A3B3FB9F59EF}" type="parTrans" cxnId="{F2B11C61-BAFE-43E8-8F07-53BE6A50FF8E}">
      <dgm:prSet/>
      <dgm:spPr/>
      <dgm:t>
        <a:bodyPr/>
        <a:lstStyle/>
        <a:p>
          <a:endParaRPr lang="tr-TR"/>
        </a:p>
      </dgm:t>
    </dgm:pt>
    <dgm:pt modelId="{492AAD6C-3431-401D-ABAA-0529B851D3D4}" type="sibTrans" cxnId="{F2B11C61-BAFE-43E8-8F07-53BE6A50FF8E}">
      <dgm:prSet/>
      <dgm:spPr/>
      <dgm:t>
        <a:bodyPr/>
        <a:lstStyle/>
        <a:p>
          <a:endParaRPr lang="tr-TR"/>
        </a:p>
      </dgm:t>
    </dgm:pt>
    <dgm:pt modelId="{1F7760B2-75EC-4B3E-BBB3-5BF2E05C3C19}">
      <dgm:prSet phldrT="[Metin]" custT="1"/>
      <dgm:spPr/>
      <dgm:t>
        <a:bodyPr/>
        <a:lstStyle/>
        <a:p>
          <a:r>
            <a:rPr lang="tr-TR" sz="1600" dirty="0" smtClean="0"/>
            <a:t>BİYOMEDİKAL CİHAZ TEKNOLOJİLERİ ALANI</a:t>
          </a:r>
          <a:endParaRPr lang="tr-TR" sz="1600" dirty="0"/>
        </a:p>
      </dgm:t>
    </dgm:pt>
    <dgm:pt modelId="{DCB10665-22A6-4BB1-8B2F-38BBF611AAFF}" type="parTrans" cxnId="{4C4A8294-0F51-42E0-B214-50242DB6A56B}">
      <dgm:prSet/>
      <dgm:spPr/>
      <dgm:t>
        <a:bodyPr/>
        <a:lstStyle/>
        <a:p>
          <a:endParaRPr lang="tr-TR"/>
        </a:p>
      </dgm:t>
    </dgm:pt>
    <dgm:pt modelId="{DFDE13AD-A08E-4419-9F27-C31630D86134}" type="sibTrans" cxnId="{4C4A8294-0F51-42E0-B214-50242DB6A56B}">
      <dgm:prSet/>
      <dgm:spPr/>
      <dgm:t>
        <a:bodyPr/>
        <a:lstStyle/>
        <a:p>
          <a:endParaRPr lang="tr-TR"/>
        </a:p>
      </dgm:t>
    </dgm:pt>
    <dgm:pt modelId="{E3D3D44C-DE97-4CAA-B8F2-4CF0DFF19412}">
      <dgm:prSet phldrT="[Metin]" custT="1"/>
      <dgm:spPr/>
      <dgm:t>
        <a:bodyPr/>
        <a:lstStyle/>
        <a:p>
          <a:r>
            <a:rPr lang="tr-TR" sz="1600" dirty="0" smtClean="0"/>
            <a:t>BİLİŞİM TEKNOLOJİLERİ</a:t>
          </a:r>
          <a:endParaRPr lang="tr-TR" sz="1600" dirty="0"/>
        </a:p>
      </dgm:t>
    </dgm:pt>
    <dgm:pt modelId="{EAA930F1-7125-4888-B06C-60A417CF1297}" type="parTrans" cxnId="{58C8741D-6587-4C14-A8FF-C6246D35540F}">
      <dgm:prSet/>
      <dgm:spPr/>
      <dgm:t>
        <a:bodyPr/>
        <a:lstStyle/>
        <a:p>
          <a:endParaRPr lang="tr-TR"/>
        </a:p>
      </dgm:t>
    </dgm:pt>
    <dgm:pt modelId="{A8DE5D95-0FD0-4C88-8B47-E165C1ED8851}" type="sibTrans" cxnId="{58C8741D-6587-4C14-A8FF-C6246D35540F}">
      <dgm:prSet/>
      <dgm:spPr/>
      <dgm:t>
        <a:bodyPr/>
        <a:lstStyle/>
        <a:p>
          <a:endParaRPr lang="tr-TR"/>
        </a:p>
      </dgm:t>
    </dgm:pt>
    <dgm:pt modelId="{8CD0DC3D-28BD-4168-AF53-9459BAAF2749}">
      <dgm:prSet phldrT="[Metin]" custT="1"/>
      <dgm:spPr/>
      <dgm:t>
        <a:bodyPr/>
        <a:lstStyle/>
        <a:p>
          <a:r>
            <a:rPr lang="tr-TR" sz="1600" dirty="0" smtClean="0"/>
            <a:t>ELEKTRİK TEKNOLOJİSİ</a:t>
          </a:r>
          <a:endParaRPr lang="tr-TR" sz="1600" dirty="0"/>
        </a:p>
      </dgm:t>
    </dgm:pt>
    <dgm:pt modelId="{8048A3F2-C3B1-4FFB-91A2-4C729F979785}" type="parTrans" cxnId="{8D177178-6546-4391-B94A-1BFF2D8A836E}">
      <dgm:prSet/>
      <dgm:spPr/>
      <dgm:t>
        <a:bodyPr/>
        <a:lstStyle/>
        <a:p>
          <a:endParaRPr lang="tr-TR"/>
        </a:p>
      </dgm:t>
    </dgm:pt>
    <dgm:pt modelId="{B0FB3D18-B253-4A7D-B630-0EFAF4E255BF}" type="sibTrans" cxnId="{8D177178-6546-4391-B94A-1BFF2D8A836E}">
      <dgm:prSet/>
      <dgm:spPr/>
      <dgm:t>
        <a:bodyPr/>
        <a:lstStyle/>
        <a:p>
          <a:endParaRPr lang="tr-TR"/>
        </a:p>
      </dgm:t>
    </dgm:pt>
    <dgm:pt modelId="{4323F6F3-5B0B-495D-921B-662D5F338643}">
      <dgm:prSet phldrT="[Metin]"/>
      <dgm:spPr/>
      <dgm:t>
        <a:bodyPr/>
        <a:lstStyle/>
        <a:p>
          <a:endParaRPr lang="tr-TR" sz="1200" dirty="0"/>
        </a:p>
      </dgm:t>
    </dgm:pt>
    <dgm:pt modelId="{3FB6324D-2D63-4578-8B06-9C10321138FC}" type="parTrans" cxnId="{AC3DB90D-7CCF-45D3-BE2C-13BE38D090F0}">
      <dgm:prSet/>
      <dgm:spPr/>
      <dgm:t>
        <a:bodyPr/>
        <a:lstStyle/>
        <a:p>
          <a:endParaRPr lang="tr-TR"/>
        </a:p>
      </dgm:t>
    </dgm:pt>
    <dgm:pt modelId="{1541FB29-FD8E-4AA0-8687-B943C0437A7E}" type="sibTrans" cxnId="{AC3DB90D-7CCF-45D3-BE2C-13BE38D090F0}">
      <dgm:prSet/>
      <dgm:spPr/>
      <dgm:t>
        <a:bodyPr/>
        <a:lstStyle/>
        <a:p>
          <a:endParaRPr lang="tr-TR"/>
        </a:p>
      </dgm:t>
    </dgm:pt>
    <dgm:pt modelId="{C186A52E-2577-4362-82F0-20DE914A7392}">
      <dgm:prSet phldrT="[Metin]" custT="1"/>
      <dgm:spPr/>
      <dgm:t>
        <a:bodyPr/>
        <a:lstStyle/>
        <a:p>
          <a:r>
            <a:rPr lang="tr-TR" sz="1600" dirty="0" smtClean="0"/>
            <a:t>MAKİNA TEKNOLOJİSİ</a:t>
          </a:r>
          <a:endParaRPr lang="tr-TR" sz="1600" dirty="0"/>
        </a:p>
      </dgm:t>
    </dgm:pt>
    <dgm:pt modelId="{5C2853F9-D121-4CF9-B00E-07F5322C8F14}" type="parTrans" cxnId="{D5122D4A-BA23-4AEE-829F-75BA372DCEBF}">
      <dgm:prSet/>
      <dgm:spPr/>
      <dgm:t>
        <a:bodyPr/>
        <a:lstStyle/>
        <a:p>
          <a:endParaRPr lang="tr-TR"/>
        </a:p>
      </dgm:t>
    </dgm:pt>
    <dgm:pt modelId="{2929EC1A-3256-4BC2-963E-E87C2288AE14}" type="sibTrans" cxnId="{D5122D4A-BA23-4AEE-829F-75BA372DCEBF}">
      <dgm:prSet/>
      <dgm:spPr/>
      <dgm:t>
        <a:bodyPr/>
        <a:lstStyle/>
        <a:p>
          <a:endParaRPr lang="tr-TR"/>
        </a:p>
      </dgm:t>
    </dgm:pt>
    <dgm:pt modelId="{9F5E94D0-EC56-4D16-A062-84927FCE5AEE}">
      <dgm:prSet phldrT="[Metin]" custT="1"/>
      <dgm:spPr/>
      <dgm:t>
        <a:bodyPr/>
        <a:lstStyle/>
        <a:p>
          <a:r>
            <a:rPr lang="tr-TR" sz="1600" dirty="0" smtClean="0"/>
            <a:t>MOBİLYA VE İÇ MEKAN TASARIMI</a:t>
          </a:r>
          <a:endParaRPr lang="tr-TR" sz="1600" dirty="0"/>
        </a:p>
      </dgm:t>
    </dgm:pt>
    <dgm:pt modelId="{2B9FEE52-2DBD-4A71-8854-F66AD2BA5C86}" type="parTrans" cxnId="{8F794BE4-1879-4EFB-A541-3FE067A203E9}">
      <dgm:prSet/>
      <dgm:spPr/>
      <dgm:t>
        <a:bodyPr/>
        <a:lstStyle/>
        <a:p>
          <a:endParaRPr lang="tr-TR"/>
        </a:p>
      </dgm:t>
    </dgm:pt>
    <dgm:pt modelId="{7D4CF52B-CF84-4763-80C0-F78E488B42FD}" type="sibTrans" cxnId="{8F794BE4-1879-4EFB-A541-3FE067A203E9}">
      <dgm:prSet/>
      <dgm:spPr/>
      <dgm:t>
        <a:bodyPr/>
        <a:lstStyle/>
        <a:p>
          <a:endParaRPr lang="tr-TR"/>
        </a:p>
      </dgm:t>
    </dgm:pt>
    <dgm:pt modelId="{88F040FF-34AA-4FB5-A260-C15D48089E12}">
      <dgm:prSet phldrT="[Metin]" custT="1"/>
      <dgm:spPr/>
      <dgm:t>
        <a:bodyPr/>
        <a:lstStyle/>
        <a:p>
          <a:r>
            <a:rPr lang="tr-TR" sz="1600" dirty="0" smtClean="0"/>
            <a:t>HAYVAN YETİŞTİRİCİLİĞİ VE SAĞLIĞI</a:t>
          </a:r>
          <a:endParaRPr lang="tr-TR" sz="1600" dirty="0"/>
        </a:p>
      </dgm:t>
    </dgm:pt>
    <dgm:pt modelId="{CCBE6AEB-0515-47F7-8E22-38F40A29BBBD}" type="parTrans" cxnId="{04D8182A-5D70-4327-B3CF-8D9DA1AFE76C}">
      <dgm:prSet/>
      <dgm:spPr/>
      <dgm:t>
        <a:bodyPr/>
        <a:lstStyle/>
        <a:p>
          <a:endParaRPr lang="tr-TR"/>
        </a:p>
      </dgm:t>
    </dgm:pt>
    <dgm:pt modelId="{1F26F99E-E63E-480E-AC3E-CD1CE7772DA6}" type="sibTrans" cxnId="{04D8182A-5D70-4327-B3CF-8D9DA1AFE76C}">
      <dgm:prSet/>
      <dgm:spPr/>
      <dgm:t>
        <a:bodyPr/>
        <a:lstStyle/>
        <a:p>
          <a:endParaRPr lang="tr-TR"/>
        </a:p>
      </dgm:t>
    </dgm:pt>
    <dgm:pt modelId="{C910DA58-8F22-418B-9C82-46671D7C10BE}">
      <dgm:prSet phldrT="[Metin]" custT="1"/>
      <dgm:spPr/>
      <dgm:t>
        <a:bodyPr/>
        <a:lstStyle/>
        <a:p>
          <a:r>
            <a:rPr lang="tr-TR" sz="2000" dirty="0" smtClean="0"/>
            <a:t>EBE YARDIMCILIĞI</a:t>
          </a:r>
          <a:endParaRPr lang="tr-TR" sz="2000" dirty="0"/>
        </a:p>
      </dgm:t>
    </dgm:pt>
    <dgm:pt modelId="{F2D03FA0-F492-4D56-9FF6-E2690561290B}" type="parTrans" cxnId="{6ED0FEB0-FED0-4187-A4AE-92BF9AA91E24}">
      <dgm:prSet/>
      <dgm:spPr/>
      <dgm:t>
        <a:bodyPr/>
        <a:lstStyle/>
        <a:p>
          <a:endParaRPr lang="tr-TR"/>
        </a:p>
      </dgm:t>
    </dgm:pt>
    <dgm:pt modelId="{7E4BEDC6-E391-4279-9030-7D708B799105}" type="sibTrans" cxnId="{6ED0FEB0-FED0-4187-A4AE-92BF9AA91E24}">
      <dgm:prSet/>
      <dgm:spPr/>
      <dgm:t>
        <a:bodyPr/>
        <a:lstStyle/>
        <a:p>
          <a:endParaRPr lang="tr-TR"/>
        </a:p>
      </dgm:t>
    </dgm:pt>
    <dgm:pt modelId="{2A21B823-A202-4CCA-B566-CE8CF7FFA3E9}">
      <dgm:prSet phldrT="[Metin]" custT="1"/>
      <dgm:spPr/>
      <dgm:t>
        <a:bodyPr/>
        <a:lstStyle/>
        <a:p>
          <a:r>
            <a:rPr lang="tr-TR" sz="2000" dirty="0" smtClean="0"/>
            <a:t>SAĞLIK BAKIM TEKNİSYENLİĞİ</a:t>
          </a:r>
          <a:endParaRPr lang="tr-TR" sz="2000" dirty="0"/>
        </a:p>
      </dgm:t>
    </dgm:pt>
    <dgm:pt modelId="{DA179563-2411-465C-A09A-3CB4BE8F06D6}" type="parTrans" cxnId="{45ACFAF1-0CD6-4228-A8AF-DBBCBF3AF9A3}">
      <dgm:prSet/>
      <dgm:spPr/>
      <dgm:t>
        <a:bodyPr/>
        <a:lstStyle/>
        <a:p>
          <a:endParaRPr lang="tr-TR"/>
        </a:p>
      </dgm:t>
    </dgm:pt>
    <dgm:pt modelId="{96E925DD-5401-47BB-A06B-98E0F0EFAFBC}" type="sibTrans" cxnId="{45ACFAF1-0CD6-4228-A8AF-DBBCBF3AF9A3}">
      <dgm:prSet/>
      <dgm:spPr/>
      <dgm:t>
        <a:bodyPr/>
        <a:lstStyle/>
        <a:p>
          <a:endParaRPr lang="tr-TR"/>
        </a:p>
      </dgm:t>
    </dgm:pt>
    <dgm:pt modelId="{4B2A957E-B4AA-4C72-8A2C-FA62A10C7BCB}" type="pres">
      <dgm:prSet presAssocID="{A5296BB5-7E22-491F-99D7-5B92C8DFC6B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6EDEFF6-3C0E-4569-9045-5D52753F0B36}" type="pres">
      <dgm:prSet presAssocID="{90886094-EE92-465F-8947-4817AF046133}" presName="linNode" presStyleCnt="0"/>
      <dgm:spPr/>
    </dgm:pt>
    <dgm:pt modelId="{3075F321-C298-4355-927C-8884E83B3099}" type="pres">
      <dgm:prSet presAssocID="{90886094-EE92-465F-8947-4817AF046133}" presName="parentShp" presStyleLbl="node1" presStyleIdx="0" presStyleCnt="2" custScaleY="27492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88197A-A9FF-404E-8C56-C26F0CF8FCB3}" type="pres">
      <dgm:prSet presAssocID="{90886094-EE92-465F-8947-4817AF046133}" presName="childShp" presStyleLbl="bgAccFollowNode1" presStyleIdx="0" presStyleCnt="2" custScaleX="194898" custScaleY="335354" custLinFactNeighborX="7962" custLinFactNeighborY="56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E88400-F1DC-40DF-9F0E-06B08A1CF216}" type="pres">
      <dgm:prSet presAssocID="{F6AEF8FD-869B-4B9B-A838-C28BF41622CE}" presName="spacing" presStyleCnt="0"/>
      <dgm:spPr/>
    </dgm:pt>
    <dgm:pt modelId="{82AC7E2E-F3D7-4648-9AE5-E8899571E393}" type="pres">
      <dgm:prSet presAssocID="{8726F27C-ED2B-4414-B15E-BE9F7B0E173B}" presName="linNode" presStyleCnt="0"/>
      <dgm:spPr/>
    </dgm:pt>
    <dgm:pt modelId="{E0F6F97D-B505-4D48-95D9-B611C277EA64}" type="pres">
      <dgm:prSet presAssocID="{8726F27C-ED2B-4414-B15E-BE9F7B0E173B}" presName="parentShp" presStyleLbl="node1" presStyleIdx="1" presStyleCnt="2" custScaleX="68020" custScaleY="259219" custLinFactNeighborX="-1635" custLinFactNeighborY="-237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A9CF30-64F7-4D3E-9A79-627E6B9AB4CA}" type="pres">
      <dgm:prSet presAssocID="{8726F27C-ED2B-4414-B15E-BE9F7B0E173B}" presName="childShp" presStyleLbl="bgAccFollowNode1" presStyleIdx="1" presStyleCnt="2" custScaleX="133991" custScaleY="261926" custLinFactNeighborX="2385" custLinFactNeighborY="887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47C677A-1408-47EB-B2AF-D72138D1E472}" type="presOf" srcId="{E3D3D44C-DE97-4CAA-B8F2-4CF0DFF19412}" destId="{A388197A-A9FF-404E-8C56-C26F0CF8FCB3}" srcOrd="0" destOrd="0" presId="urn:microsoft.com/office/officeart/2005/8/layout/vList6"/>
    <dgm:cxn modelId="{45ACFAF1-0CD6-4228-A8AF-DBBCBF3AF9A3}" srcId="{8726F27C-ED2B-4414-B15E-BE9F7B0E173B}" destId="{2A21B823-A202-4CCA-B566-CE8CF7FFA3E9}" srcOrd="2" destOrd="0" parTransId="{DA179563-2411-465C-A09A-3CB4BE8F06D6}" sibTransId="{96E925DD-5401-47BB-A06B-98E0F0EFAFBC}"/>
    <dgm:cxn modelId="{4C4A8294-0F51-42E0-B214-50242DB6A56B}" srcId="{90886094-EE92-465F-8947-4817AF046133}" destId="{1F7760B2-75EC-4B3E-BBB3-5BF2E05C3C19}" srcOrd="1" destOrd="0" parTransId="{DCB10665-22A6-4BB1-8B2F-38BBF611AAFF}" sibTransId="{DFDE13AD-A08E-4419-9F27-C31630D86134}"/>
    <dgm:cxn modelId="{6ED0FEB0-FED0-4187-A4AE-92BF9AA91E24}" srcId="{8726F27C-ED2B-4414-B15E-BE9F7B0E173B}" destId="{C910DA58-8F22-418B-9C82-46671D7C10BE}" srcOrd="1" destOrd="0" parTransId="{F2D03FA0-F492-4D56-9FF6-E2690561290B}" sibTransId="{7E4BEDC6-E391-4279-9030-7D708B799105}"/>
    <dgm:cxn modelId="{C0A6C9A3-0A9A-4899-874D-7A0E11AA0AC3}" srcId="{A5296BB5-7E22-491F-99D7-5B92C8DFC6B3}" destId="{8726F27C-ED2B-4414-B15E-BE9F7B0E173B}" srcOrd="1" destOrd="0" parTransId="{99081D11-7B65-4519-BEA7-0837295CB169}" sibTransId="{92E3A2BD-8277-4060-AE3C-CBF360EDF843}"/>
    <dgm:cxn modelId="{04D8182A-5D70-4327-B3CF-8D9DA1AFE76C}" srcId="{90886094-EE92-465F-8947-4817AF046133}" destId="{88F040FF-34AA-4FB5-A260-C15D48089E12}" srcOrd="5" destOrd="0" parTransId="{CCBE6AEB-0515-47F7-8E22-38F40A29BBBD}" sibTransId="{1F26F99E-E63E-480E-AC3E-CD1CE7772DA6}"/>
    <dgm:cxn modelId="{E9BB198F-B2B1-46AB-B26D-E3FB257E7CA0}" type="presOf" srcId="{2A21B823-A202-4CCA-B566-CE8CF7FFA3E9}" destId="{A3A9CF30-64F7-4D3E-9A79-627E6B9AB4CA}" srcOrd="0" destOrd="2" presId="urn:microsoft.com/office/officeart/2005/8/layout/vList6"/>
    <dgm:cxn modelId="{1F08F0EA-9874-41BF-B194-DC504F0EEB3B}" type="presOf" srcId="{FDD02DE3-D0E1-49F1-864D-21D2FDEC3033}" destId="{A3A9CF30-64F7-4D3E-9A79-627E6B9AB4CA}" srcOrd="0" destOrd="0" presId="urn:microsoft.com/office/officeart/2005/8/layout/vList6"/>
    <dgm:cxn modelId="{AC3DB90D-7CCF-45D3-BE2C-13BE38D090F0}" srcId="{90886094-EE92-465F-8947-4817AF046133}" destId="{4323F6F3-5B0B-495D-921B-662D5F338643}" srcOrd="6" destOrd="0" parTransId="{3FB6324D-2D63-4578-8B06-9C10321138FC}" sibTransId="{1541FB29-FD8E-4AA0-8687-B943C0437A7E}"/>
    <dgm:cxn modelId="{F2B11C61-BAFE-43E8-8F07-53BE6A50FF8E}" srcId="{8726F27C-ED2B-4414-B15E-BE9F7B0E173B}" destId="{FDD02DE3-D0E1-49F1-864D-21D2FDEC3033}" srcOrd="0" destOrd="0" parTransId="{2E28A31F-E433-4F8D-A263-A3B3FB9F59EF}" sibTransId="{492AAD6C-3431-401D-ABAA-0529B851D3D4}"/>
    <dgm:cxn modelId="{66A5EDDB-6D6E-43CE-B717-C0C1F291F376}" type="presOf" srcId="{90886094-EE92-465F-8947-4817AF046133}" destId="{3075F321-C298-4355-927C-8884E83B3099}" srcOrd="0" destOrd="0" presId="urn:microsoft.com/office/officeart/2005/8/layout/vList6"/>
    <dgm:cxn modelId="{8D177178-6546-4391-B94A-1BFF2D8A836E}" srcId="{90886094-EE92-465F-8947-4817AF046133}" destId="{8CD0DC3D-28BD-4168-AF53-9459BAAF2749}" srcOrd="2" destOrd="0" parTransId="{8048A3F2-C3B1-4FFB-91A2-4C729F979785}" sibTransId="{B0FB3D18-B253-4A7D-B630-0EFAF4E255BF}"/>
    <dgm:cxn modelId="{247891CC-13FD-4E07-9D11-C34E4AE25489}" type="presOf" srcId="{C186A52E-2577-4362-82F0-20DE914A7392}" destId="{A388197A-A9FF-404E-8C56-C26F0CF8FCB3}" srcOrd="0" destOrd="3" presId="urn:microsoft.com/office/officeart/2005/8/layout/vList6"/>
    <dgm:cxn modelId="{8F794BE4-1879-4EFB-A541-3FE067A203E9}" srcId="{90886094-EE92-465F-8947-4817AF046133}" destId="{9F5E94D0-EC56-4D16-A062-84927FCE5AEE}" srcOrd="4" destOrd="0" parTransId="{2B9FEE52-2DBD-4A71-8854-F66AD2BA5C86}" sibTransId="{7D4CF52B-CF84-4763-80C0-F78E488B42FD}"/>
    <dgm:cxn modelId="{1152FB9E-A1BB-4DEE-9C92-3763EB2C759C}" type="presOf" srcId="{1F7760B2-75EC-4B3E-BBB3-5BF2E05C3C19}" destId="{A388197A-A9FF-404E-8C56-C26F0CF8FCB3}" srcOrd="0" destOrd="1" presId="urn:microsoft.com/office/officeart/2005/8/layout/vList6"/>
    <dgm:cxn modelId="{58C8741D-6587-4C14-A8FF-C6246D35540F}" srcId="{90886094-EE92-465F-8947-4817AF046133}" destId="{E3D3D44C-DE97-4CAA-B8F2-4CF0DFF19412}" srcOrd="0" destOrd="0" parTransId="{EAA930F1-7125-4888-B06C-60A417CF1297}" sibTransId="{A8DE5D95-0FD0-4C88-8B47-E165C1ED8851}"/>
    <dgm:cxn modelId="{D5122D4A-BA23-4AEE-829F-75BA372DCEBF}" srcId="{90886094-EE92-465F-8947-4817AF046133}" destId="{C186A52E-2577-4362-82F0-20DE914A7392}" srcOrd="3" destOrd="0" parTransId="{5C2853F9-D121-4CF9-B00E-07F5322C8F14}" sibTransId="{2929EC1A-3256-4BC2-963E-E87C2288AE14}"/>
    <dgm:cxn modelId="{FBA8A262-E3FB-4AA4-A57D-C6018885B388}" type="presOf" srcId="{C910DA58-8F22-418B-9C82-46671D7C10BE}" destId="{A3A9CF30-64F7-4D3E-9A79-627E6B9AB4CA}" srcOrd="0" destOrd="1" presId="urn:microsoft.com/office/officeart/2005/8/layout/vList6"/>
    <dgm:cxn modelId="{502441B6-FD50-4FEB-9221-F605590294D3}" srcId="{A5296BB5-7E22-491F-99D7-5B92C8DFC6B3}" destId="{90886094-EE92-465F-8947-4817AF046133}" srcOrd="0" destOrd="0" parTransId="{82383D28-1E96-490E-A3F8-B1DC93879879}" sibTransId="{F6AEF8FD-869B-4B9B-A838-C28BF41622CE}"/>
    <dgm:cxn modelId="{DA321BD3-9080-48F9-A730-144BE86E7B06}" type="presOf" srcId="{8CD0DC3D-28BD-4168-AF53-9459BAAF2749}" destId="{A388197A-A9FF-404E-8C56-C26F0CF8FCB3}" srcOrd="0" destOrd="2" presId="urn:microsoft.com/office/officeart/2005/8/layout/vList6"/>
    <dgm:cxn modelId="{B278B0FF-1529-42BE-BB57-87A562F7D112}" type="presOf" srcId="{A5296BB5-7E22-491F-99D7-5B92C8DFC6B3}" destId="{4B2A957E-B4AA-4C72-8A2C-FA62A10C7BCB}" srcOrd="0" destOrd="0" presId="urn:microsoft.com/office/officeart/2005/8/layout/vList6"/>
    <dgm:cxn modelId="{8E24F93E-2984-4B56-ADB7-667C68C9E3F3}" type="presOf" srcId="{4323F6F3-5B0B-495D-921B-662D5F338643}" destId="{A388197A-A9FF-404E-8C56-C26F0CF8FCB3}" srcOrd="0" destOrd="6" presId="urn:microsoft.com/office/officeart/2005/8/layout/vList6"/>
    <dgm:cxn modelId="{504E0A53-3F14-4F1A-8ACC-B87D5F1DA369}" type="presOf" srcId="{88F040FF-34AA-4FB5-A260-C15D48089E12}" destId="{A388197A-A9FF-404E-8C56-C26F0CF8FCB3}" srcOrd="0" destOrd="5" presId="urn:microsoft.com/office/officeart/2005/8/layout/vList6"/>
    <dgm:cxn modelId="{74C5FB23-C7E2-436D-820A-D4C78F7D6A1E}" type="presOf" srcId="{8726F27C-ED2B-4414-B15E-BE9F7B0E173B}" destId="{E0F6F97D-B505-4D48-95D9-B611C277EA64}" srcOrd="0" destOrd="0" presId="urn:microsoft.com/office/officeart/2005/8/layout/vList6"/>
    <dgm:cxn modelId="{B788C367-14B4-422C-BEDD-8339FBFB6A62}" type="presOf" srcId="{9F5E94D0-EC56-4D16-A062-84927FCE5AEE}" destId="{A388197A-A9FF-404E-8C56-C26F0CF8FCB3}" srcOrd="0" destOrd="4" presId="urn:microsoft.com/office/officeart/2005/8/layout/vList6"/>
    <dgm:cxn modelId="{B6297DC2-1FF5-4EFF-BCE2-058740742588}" type="presParOf" srcId="{4B2A957E-B4AA-4C72-8A2C-FA62A10C7BCB}" destId="{06EDEFF6-3C0E-4569-9045-5D52753F0B36}" srcOrd="0" destOrd="0" presId="urn:microsoft.com/office/officeart/2005/8/layout/vList6"/>
    <dgm:cxn modelId="{3B6BAA3A-16A6-40F1-859C-58F357D9103E}" type="presParOf" srcId="{06EDEFF6-3C0E-4569-9045-5D52753F0B36}" destId="{3075F321-C298-4355-927C-8884E83B3099}" srcOrd="0" destOrd="0" presId="urn:microsoft.com/office/officeart/2005/8/layout/vList6"/>
    <dgm:cxn modelId="{9BFCA419-876E-4915-8B32-98DA63D5FB6E}" type="presParOf" srcId="{06EDEFF6-3C0E-4569-9045-5D52753F0B36}" destId="{A388197A-A9FF-404E-8C56-C26F0CF8FCB3}" srcOrd="1" destOrd="0" presId="urn:microsoft.com/office/officeart/2005/8/layout/vList6"/>
    <dgm:cxn modelId="{620153DF-7A62-4A4A-BC29-45BC2079BAD5}" type="presParOf" srcId="{4B2A957E-B4AA-4C72-8A2C-FA62A10C7BCB}" destId="{52E88400-F1DC-40DF-9F0E-06B08A1CF216}" srcOrd="1" destOrd="0" presId="urn:microsoft.com/office/officeart/2005/8/layout/vList6"/>
    <dgm:cxn modelId="{857D9470-9BF6-4916-BA19-C6FB5D848C9B}" type="presParOf" srcId="{4B2A957E-B4AA-4C72-8A2C-FA62A10C7BCB}" destId="{82AC7E2E-F3D7-4648-9AE5-E8899571E393}" srcOrd="2" destOrd="0" presId="urn:microsoft.com/office/officeart/2005/8/layout/vList6"/>
    <dgm:cxn modelId="{C360E41F-7212-4F13-9E6E-5965060E3B06}" type="presParOf" srcId="{82AC7E2E-F3D7-4648-9AE5-E8899571E393}" destId="{E0F6F97D-B505-4D48-95D9-B611C277EA64}" srcOrd="0" destOrd="0" presId="urn:microsoft.com/office/officeart/2005/8/layout/vList6"/>
    <dgm:cxn modelId="{1E8F8F40-BFD4-4ADB-8323-D3938314118D}" type="presParOf" srcId="{82AC7E2E-F3D7-4648-9AE5-E8899571E393}" destId="{A3A9CF30-64F7-4D3E-9A79-627E6B9AB4C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296BB5-7E22-491F-99D7-5B92C8DFC6B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0886094-EE92-465F-8947-4817AF046133}">
      <dgm:prSet phldrT="[Metin]" custT="1"/>
      <dgm:spPr/>
      <dgm:t>
        <a:bodyPr/>
        <a:lstStyle/>
        <a:p>
          <a:r>
            <a:rPr lang="tr-TR" sz="2000" b="0" i="0" dirty="0" smtClean="0"/>
            <a:t>ŞEHİT ADEM ÇİFTÇİ ÇOK PROGRAMLI ANADOLU LİSESİ</a:t>
          </a:r>
          <a:endParaRPr lang="tr-TR" sz="2000" dirty="0"/>
        </a:p>
      </dgm:t>
    </dgm:pt>
    <dgm:pt modelId="{82383D28-1E96-490E-A3F8-B1DC93879879}" type="parTrans" cxnId="{502441B6-FD50-4FEB-9221-F605590294D3}">
      <dgm:prSet/>
      <dgm:spPr/>
      <dgm:t>
        <a:bodyPr/>
        <a:lstStyle/>
        <a:p>
          <a:endParaRPr lang="tr-TR"/>
        </a:p>
      </dgm:t>
    </dgm:pt>
    <dgm:pt modelId="{F6AEF8FD-869B-4B9B-A838-C28BF41622CE}" type="sibTrans" cxnId="{502441B6-FD50-4FEB-9221-F605590294D3}">
      <dgm:prSet/>
      <dgm:spPr/>
      <dgm:t>
        <a:bodyPr/>
        <a:lstStyle/>
        <a:p>
          <a:endParaRPr lang="tr-TR"/>
        </a:p>
      </dgm:t>
    </dgm:pt>
    <dgm:pt modelId="{E3D3D44C-DE97-4CAA-B8F2-4CF0DFF19412}">
      <dgm:prSet phldrT="[Metin]" custT="1"/>
      <dgm:spPr/>
      <dgm:t>
        <a:bodyPr/>
        <a:lstStyle/>
        <a:p>
          <a:r>
            <a:rPr lang="tr-TR" sz="1600" dirty="0" smtClean="0"/>
            <a:t>ADALET </a:t>
          </a:r>
          <a:endParaRPr lang="tr-TR" sz="1600" dirty="0"/>
        </a:p>
      </dgm:t>
    </dgm:pt>
    <dgm:pt modelId="{EAA930F1-7125-4888-B06C-60A417CF1297}" type="parTrans" cxnId="{58C8741D-6587-4C14-A8FF-C6246D35540F}">
      <dgm:prSet/>
      <dgm:spPr/>
      <dgm:t>
        <a:bodyPr/>
        <a:lstStyle/>
        <a:p>
          <a:endParaRPr lang="tr-TR"/>
        </a:p>
      </dgm:t>
    </dgm:pt>
    <dgm:pt modelId="{A8DE5D95-0FD0-4C88-8B47-E165C1ED8851}" type="sibTrans" cxnId="{58C8741D-6587-4C14-A8FF-C6246D35540F}">
      <dgm:prSet/>
      <dgm:spPr/>
      <dgm:t>
        <a:bodyPr/>
        <a:lstStyle/>
        <a:p>
          <a:endParaRPr lang="tr-TR"/>
        </a:p>
      </dgm:t>
    </dgm:pt>
    <dgm:pt modelId="{4323F6F3-5B0B-495D-921B-662D5F338643}">
      <dgm:prSet phldrT="[Metin]"/>
      <dgm:spPr/>
      <dgm:t>
        <a:bodyPr/>
        <a:lstStyle/>
        <a:p>
          <a:endParaRPr lang="tr-TR" sz="1200" dirty="0"/>
        </a:p>
      </dgm:t>
    </dgm:pt>
    <dgm:pt modelId="{3FB6324D-2D63-4578-8B06-9C10321138FC}" type="parTrans" cxnId="{AC3DB90D-7CCF-45D3-BE2C-13BE38D090F0}">
      <dgm:prSet/>
      <dgm:spPr/>
      <dgm:t>
        <a:bodyPr/>
        <a:lstStyle/>
        <a:p>
          <a:endParaRPr lang="tr-TR"/>
        </a:p>
      </dgm:t>
    </dgm:pt>
    <dgm:pt modelId="{1541FB29-FD8E-4AA0-8687-B943C0437A7E}" type="sibTrans" cxnId="{AC3DB90D-7CCF-45D3-BE2C-13BE38D090F0}">
      <dgm:prSet/>
      <dgm:spPr/>
      <dgm:t>
        <a:bodyPr/>
        <a:lstStyle/>
        <a:p>
          <a:endParaRPr lang="tr-TR"/>
        </a:p>
      </dgm:t>
    </dgm:pt>
    <dgm:pt modelId="{6639A168-815A-4C9D-8EFB-1A942C4BA7CE}">
      <dgm:prSet phldrT="[Metin]" custT="1"/>
      <dgm:spPr/>
      <dgm:t>
        <a:bodyPr/>
        <a:lstStyle/>
        <a:p>
          <a:r>
            <a:rPr lang="tr-TR" sz="1600" dirty="0" smtClean="0"/>
            <a:t>ÇOCUK GELİŞİMİ</a:t>
          </a:r>
          <a:endParaRPr lang="tr-TR" sz="1600" dirty="0"/>
        </a:p>
      </dgm:t>
    </dgm:pt>
    <dgm:pt modelId="{BEC7DF40-E88F-403E-9B87-CE24EB71F304}" type="parTrans" cxnId="{AF8EF1E1-71D7-4140-873D-9C41AD922621}">
      <dgm:prSet/>
      <dgm:spPr/>
      <dgm:t>
        <a:bodyPr/>
        <a:lstStyle/>
        <a:p>
          <a:endParaRPr lang="tr-TR"/>
        </a:p>
      </dgm:t>
    </dgm:pt>
    <dgm:pt modelId="{F9691B28-A0C5-4FA2-BC7B-B63C90829ED6}" type="sibTrans" cxnId="{AF8EF1E1-71D7-4140-873D-9C41AD922621}">
      <dgm:prSet/>
      <dgm:spPr/>
      <dgm:t>
        <a:bodyPr/>
        <a:lstStyle/>
        <a:p>
          <a:endParaRPr lang="tr-TR"/>
        </a:p>
      </dgm:t>
    </dgm:pt>
    <dgm:pt modelId="{0759895C-33CF-446E-9077-A29784DCE66F}">
      <dgm:prSet phldrT="[Metin]" custT="1"/>
      <dgm:spPr/>
      <dgm:t>
        <a:bodyPr/>
        <a:lstStyle/>
        <a:p>
          <a:r>
            <a:rPr lang="tr-TR" sz="1600" dirty="0" smtClean="0"/>
            <a:t>HARİTA TAPU KADASTRO</a:t>
          </a:r>
          <a:endParaRPr lang="tr-TR" sz="1600" dirty="0"/>
        </a:p>
      </dgm:t>
    </dgm:pt>
    <dgm:pt modelId="{1AD5E11C-5FFE-4B50-BDC4-F707395E1B3C}" type="parTrans" cxnId="{E606B792-649A-4BCC-9EC1-D6B940BAF940}">
      <dgm:prSet/>
      <dgm:spPr/>
      <dgm:t>
        <a:bodyPr/>
        <a:lstStyle/>
        <a:p>
          <a:endParaRPr lang="tr-TR"/>
        </a:p>
      </dgm:t>
    </dgm:pt>
    <dgm:pt modelId="{F3484CF2-2C7C-4A86-9833-B4E15AC49CDC}" type="sibTrans" cxnId="{E606B792-649A-4BCC-9EC1-D6B940BAF940}">
      <dgm:prSet/>
      <dgm:spPr/>
      <dgm:t>
        <a:bodyPr/>
        <a:lstStyle/>
        <a:p>
          <a:endParaRPr lang="tr-TR"/>
        </a:p>
      </dgm:t>
    </dgm:pt>
    <dgm:pt modelId="{248C4B00-219F-4EB8-8AE9-CED199249723}">
      <dgm:prSet phldrT="[Metin]" custT="1"/>
      <dgm:spPr/>
      <dgm:t>
        <a:bodyPr/>
        <a:lstStyle/>
        <a:p>
          <a:r>
            <a:rPr lang="tr-TR" sz="1600" dirty="0" smtClean="0"/>
            <a:t>HASTA VE YAŞLI BAKIM</a:t>
          </a:r>
          <a:endParaRPr lang="tr-TR" sz="1600" dirty="0"/>
        </a:p>
      </dgm:t>
    </dgm:pt>
    <dgm:pt modelId="{9C06F945-01BD-4B86-ACA9-AEE87C04BC9A}" type="parTrans" cxnId="{54324908-AC9B-4A5D-9A31-86CBF4FDFF9D}">
      <dgm:prSet/>
      <dgm:spPr/>
      <dgm:t>
        <a:bodyPr/>
        <a:lstStyle/>
        <a:p>
          <a:endParaRPr lang="tr-TR"/>
        </a:p>
      </dgm:t>
    </dgm:pt>
    <dgm:pt modelId="{45CD3D7F-38BA-4C84-BAB2-33597CE344C4}" type="sibTrans" cxnId="{54324908-AC9B-4A5D-9A31-86CBF4FDFF9D}">
      <dgm:prSet/>
      <dgm:spPr/>
      <dgm:t>
        <a:bodyPr/>
        <a:lstStyle/>
        <a:p>
          <a:endParaRPr lang="tr-TR"/>
        </a:p>
      </dgm:t>
    </dgm:pt>
    <dgm:pt modelId="{19EDECF8-BEFC-4038-97DB-3488F146856E}">
      <dgm:prSet phldrT="[Metin]" custT="1"/>
      <dgm:spPr/>
      <dgm:t>
        <a:bodyPr/>
        <a:lstStyle/>
        <a:p>
          <a:r>
            <a:rPr lang="tr-TR" sz="1600" dirty="0" smtClean="0"/>
            <a:t>YİYECEK İÇEÇEK ALANI</a:t>
          </a:r>
          <a:endParaRPr lang="tr-TR" sz="1600" dirty="0"/>
        </a:p>
      </dgm:t>
    </dgm:pt>
    <dgm:pt modelId="{8358089A-596A-4C73-9925-CF7E9C491D0B}" type="parTrans" cxnId="{8F20C809-749E-4149-A1C4-45744E3389AF}">
      <dgm:prSet/>
      <dgm:spPr/>
      <dgm:t>
        <a:bodyPr/>
        <a:lstStyle/>
        <a:p>
          <a:endParaRPr lang="tr-TR"/>
        </a:p>
      </dgm:t>
    </dgm:pt>
    <dgm:pt modelId="{54D75AB5-AA5A-4106-85A1-97A398167F1E}" type="sibTrans" cxnId="{8F20C809-749E-4149-A1C4-45744E3389AF}">
      <dgm:prSet/>
      <dgm:spPr/>
      <dgm:t>
        <a:bodyPr/>
        <a:lstStyle/>
        <a:p>
          <a:endParaRPr lang="tr-TR"/>
        </a:p>
      </dgm:t>
    </dgm:pt>
    <dgm:pt modelId="{4B2A957E-B4AA-4C72-8A2C-FA62A10C7BCB}" type="pres">
      <dgm:prSet presAssocID="{A5296BB5-7E22-491F-99D7-5B92C8DFC6B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6EDEFF6-3C0E-4569-9045-5D52753F0B36}" type="pres">
      <dgm:prSet presAssocID="{90886094-EE92-465F-8947-4817AF046133}" presName="linNode" presStyleCnt="0"/>
      <dgm:spPr/>
    </dgm:pt>
    <dgm:pt modelId="{3075F321-C298-4355-927C-8884E83B3099}" type="pres">
      <dgm:prSet presAssocID="{90886094-EE92-465F-8947-4817AF046133}" presName="parentShp" presStyleLbl="node1" presStyleIdx="0" presStyleCnt="1" custScaleX="67443" custScaleY="5259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88197A-A9FF-404E-8C56-C26F0CF8FCB3}" type="pres">
      <dgm:prSet presAssocID="{90886094-EE92-465F-8947-4817AF046133}" presName="childShp" presStyleLbl="bgAccFollowNode1" presStyleIdx="0" presStyleCnt="1" custScaleX="136677" custScaleY="56803" custLinFactNeighborX="2138" custLinFactNeighborY="-19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F20C809-749E-4149-A1C4-45744E3389AF}" srcId="{90886094-EE92-465F-8947-4817AF046133}" destId="{19EDECF8-BEFC-4038-97DB-3488F146856E}" srcOrd="4" destOrd="0" parTransId="{8358089A-596A-4C73-9925-CF7E9C491D0B}" sibTransId="{54D75AB5-AA5A-4106-85A1-97A398167F1E}"/>
    <dgm:cxn modelId="{58C8741D-6587-4C14-A8FF-C6246D35540F}" srcId="{90886094-EE92-465F-8947-4817AF046133}" destId="{E3D3D44C-DE97-4CAA-B8F2-4CF0DFF19412}" srcOrd="0" destOrd="0" parTransId="{EAA930F1-7125-4888-B06C-60A417CF1297}" sibTransId="{A8DE5D95-0FD0-4C88-8B47-E165C1ED8851}"/>
    <dgm:cxn modelId="{07F6903C-7AC9-47C8-8727-A377CF3CF0E0}" type="presOf" srcId="{90886094-EE92-465F-8947-4817AF046133}" destId="{3075F321-C298-4355-927C-8884E83B3099}" srcOrd="0" destOrd="0" presId="urn:microsoft.com/office/officeart/2005/8/layout/vList6"/>
    <dgm:cxn modelId="{8242F65B-FB9C-4C79-924E-20C585C06532}" type="presOf" srcId="{0759895C-33CF-446E-9077-A29784DCE66F}" destId="{A388197A-A9FF-404E-8C56-C26F0CF8FCB3}" srcOrd="0" destOrd="2" presId="urn:microsoft.com/office/officeart/2005/8/layout/vList6"/>
    <dgm:cxn modelId="{502441B6-FD50-4FEB-9221-F605590294D3}" srcId="{A5296BB5-7E22-491F-99D7-5B92C8DFC6B3}" destId="{90886094-EE92-465F-8947-4817AF046133}" srcOrd="0" destOrd="0" parTransId="{82383D28-1E96-490E-A3F8-B1DC93879879}" sibTransId="{F6AEF8FD-869B-4B9B-A838-C28BF41622CE}"/>
    <dgm:cxn modelId="{E606B792-649A-4BCC-9EC1-D6B940BAF940}" srcId="{90886094-EE92-465F-8947-4817AF046133}" destId="{0759895C-33CF-446E-9077-A29784DCE66F}" srcOrd="2" destOrd="0" parTransId="{1AD5E11C-5FFE-4B50-BDC4-F707395E1B3C}" sibTransId="{F3484CF2-2C7C-4A86-9833-B4E15AC49CDC}"/>
    <dgm:cxn modelId="{AF8EF1E1-71D7-4140-873D-9C41AD922621}" srcId="{90886094-EE92-465F-8947-4817AF046133}" destId="{6639A168-815A-4C9D-8EFB-1A942C4BA7CE}" srcOrd="1" destOrd="0" parTransId="{BEC7DF40-E88F-403E-9B87-CE24EB71F304}" sibTransId="{F9691B28-A0C5-4FA2-BC7B-B63C90829ED6}"/>
    <dgm:cxn modelId="{043BBED9-ED35-4FC6-A192-DBAC0BD6EAB8}" type="presOf" srcId="{19EDECF8-BEFC-4038-97DB-3488F146856E}" destId="{A388197A-A9FF-404E-8C56-C26F0CF8FCB3}" srcOrd="0" destOrd="4" presId="urn:microsoft.com/office/officeart/2005/8/layout/vList6"/>
    <dgm:cxn modelId="{F71BB41C-4EE5-4C93-BE3C-BFE134B9CC4D}" type="presOf" srcId="{248C4B00-219F-4EB8-8AE9-CED199249723}" destId="{A388197A-A9FF-404E-8C56-C26F0CF8FCB3}" srcOrd="0" destOrd="3" presId="urn:microsoft.com/office/officeart/2005/8/layout/vList6"/>
    <dgm:cxn modelId="{D32EC271-9FC0-452A-B588-6D53F857597D}" type="presOf" srcId="{A5296BB5-7E22-491F-99D7-5B92C8DFC6B3}" destId="{4B2A957E-B4AA-4C72-8A2C-FA62A10C7BCB}" srcOrd="0" destOrd="0" presId="urn:microsoft.com/office/officeart/2005/8/layout/vList6"/>
    <dgm:cxn modelId="{991B98AF-07B3-4D8E-A2E7-3D6C528BDE9C}" type="presOf" srcId="{E3D3D44C-DE97-4CAA-B8F2-4CF0DFF19412}" destId="{A388197A-A9FF-404E-8C56-C26F0CF8FCB3}" srcOrd="0" destOrd="0" presId="urn:microsoft.com/office/officeart/2005/8/layout/vList6"/>
    <dgm:cxn modelId="{54324908-AC9B-4A5D-9A31-86CBF4FDFF9D}" srcId="{90886094-EE92-465F-8947-4817AF046133}" destId="{248C4B00-219F-4EB8-8AE9-CED199249723}" srcOrd="3" destOrd="0" parTransId="{9C06F945-01BD-4B86-ACA9-AEE87C04BC9A}" sibTransId="{45CD3D7F-38BA-4C84-BAB2-33597CE344C4}"/>
    <dgm:cxn modelId="{AC3DB90D-7CCF-45D3-BE2C-13BE38D090F0}" srcId="{90886094-EE92-465F-8947-4817AF046133}" destId="{4323F6F3-5B0B-495D-921B-662D5F338643}" srcOrd="5" destOrd="0" parTransId="{3FB6324D-2D63-4578-8B06-9C10321138FC}" sibTransId="{1541FB29-FD8E-4AA0-8687-B943C0437A7E}"/>
    <dgm:cxn modelId="{7B6729D4-999B-41D0-8B3C-FDE26727EA23}" type="presOf" srcId="{6639A168-815A-4C9D-8EFB-1A942C4BA7CE}" destId="{A388197A-A9FF-404E-8C56-C26F0CF8FCB3}" srcOrd="0" destOrd="1" presId="urn:microsoft.com/office/officeart/2005/8/layout/vList6"/>
    <dgm:cxn modelId="{83D21EA7-EECC-4F90-99B3-FB71A332C822}" type="presOf" srcId="{4323F6F3-5B0B-495D-921B-662D5F338643}" destId="{A388197A-A9FF-404E-8C56-C26F0CF8FCB3}" srcOrd="0" destOrd="5" presId="urn:microsoft.com/office/officeart/2005/8/layout/vList6"/>
    <dgm:cxn modelId="{EE18BE3C-DF1B-40C2-BB99-D44CE5EEE96E}" type="presParOf" srcId="{4B2A957E-B4AA-4C72-8A2C-FA62A10C7BCB}" destId="{06EDEFF6-3C0E-4569-9045-5D52753F0B36}" srcOrd="0" destOrd="0" presId="urn:microsoft.com/office/officeart/2005/8/layout/vList6"/>
    <dgm:cxn modelId="{0B8D53F4-9535-4786-B85D-20F3E3606769}" type="presParOf" srcId="{06EDEFF6-3C0E-4569-9045-5D52753F0B36}" destId="{3075F321-C298-4355-927C-8884E83B3099}" srcOrd="0" destOrd="0" presId="urn:microsoft.com/office/officeart/2005/8/layout/vList6"/>
    <dgm:cxn modelId="{7A113AC4-076A-4A30-9E10-66D956B84995}" type="presParOf" srcId="{06EDEFF6-3C0E-4569-9045-5D52753F0B36}" destId="{A388197A-A9FF-404E-8C56-C26F0CF8FCB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296BB5-7E22-491F-99D7-5B92C8DFC6B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0886094-EE92-465F-8947-4817AF046133}">
      <dgm:prSet phldrT="[Metin]" custT="1"/>
      <dgm:spPr/>
      <dgm:t>
        <a:bodyPr/>
        <a:lstStyle/>
        <a:p>
          <a:r>
            <a:rPr lang="tr-TR" sz="2400" b="0" i="0" dirty="0" smtClean="0"/>
            <a:t>KARAHALLI VEYİS TURAN MESLEKİ VE TEKNİK ANADOLU LİSESİ</a:t>
          </a:r>
          <a:endParaRPr lang="tr-TR" sz="2400" dirty="0"/>
        </a:p>
      </dgm:t>
    </dgm:pt>
    <dgm:pt modelId="{82383D28-1E96-490E-A3F8-B1DC93879879}" type="parTrans" cxnId="{502441B6-FD50-4FEB-9221-F605590294D3}">
      <dgm:prSet/>
      <dgm:spPr/>
      <dgm:t>
        <a:bodyPr/>
        <a:lstStyle/>
        <a:p>
          <a:endParaRPr lang="tr-TR"/>
        </a:p>
      </dgm:t>
    </dgm:pt>
    <dgm:pt modelId="{F6AEF8FD-869B-4B9B-A838-C28BF41622CE}" type="sibTrans" cxnId="{502441B6-FD50-4FEB-9221-F605590294D3}">
      <dgm:prSet/>
      <dgm:spPr/>
      <dgm:t>
        <a:bodyPr/>
        <a:lstStyle/>
        <a:p>
          <a:endParaRPr lang="tr-TR"/>
        </a:p>
      </dgm:t>
    </dgm:pt>
    <dgm:pt modelId="{E3D3D44C-DE97-4CAA-B8F2-4CF0DFF19412}">
      <dgm:prSet phldrT="[Metin]"/>
      <dgm:spPr/>
      <dgm:t>
        <a:bodyPr/>
        <a:lstStyle/>
        <a:p>
          <a:r>
            <a:rPr lang="tr-TR" sz="1900" dirty="0" smtClean="0"/>
            <a:t>BİLİŞİM TEKNOLOJİLERİ ALANI</a:t>
          </a:r>
          <a:endParaRPr lang="tr-TR" sz="1900" dirty="0"/>
        </a:p>
      </dgm:t>
    </dgm:pt>
    <dgm:pt modelId="{EAA930F1-7125-4888-B06C-60A417CF1297}" type="parTrans" cxnId="{58C8741D-6587-4C14-A8FF-C6246D35540F}">
      <dgm:prSet/>
      <dgm:spPr/>
      <dgm:t>
        <a:bodyPr/>
        <a:lstStyle/>
        <a:p>
          <a:endParaRPr lang="tr-TR"/>
        </a:p>
      </dgm:t>
    </dgm:pt>
    <dgm:pt modelId="{A8DE5D95-0FD0-4C88-8B47-E165C1ED8851}" type="sibTrans" cxnId="{58C8741D-6587-4C14-A8FF-C6246D35540F}">
      <dgm:prSet/>
      <dgm:spPr/>
      <dgm:t>
        <a:bodyPr/>
        <a:lstStyle/>
        <a:p>
          <a:endParaRPr lang="tr-TR"/>
        </a:p>
      </dgm:t>
    </dgm:pt>
    <dgm:pt modelId="{8BCBBB72-36C4-40FE-9891-01A7F3CEB606}">
      <dgm:prSet phldrT="[Metin]"/>
      <dgm:spPr/>
      <dgm:t>
        <a:bodyPr/>
        <a:lstStyle/>
        <a:p>
          <a:r>
            <a:rPr lang="tr-TR" sz="1900" dirty="0" smtClean="0"/>
            <a:t>ELEKTRİK-ELEKTRONİK TEKNOLOJİSİ ALANI</a:t>
          </a:r>
          <a:endParaRPr lang="tr-TR" sz="1900" dirty="0"/>
        </a:p>
      </dgm:t>
    </dgm:pt>
    <dgm:pt modelId="{6AB299B4-C945-4D8D-B737-6F3E654A338C}" type="parTrans" cxnId="{512398BB-8670-45BD-BE23-9A107FE3CD2D}">
      <dgm:prSet/>
      <dgm:spPr/>
      <dgm:t>
        <a:bodyPr/>
        <a:lstStyle/>
        <a:p>
          <a:endParaRPr lang="tr-TR"/>
        </a:p>
      </dgm:t>
    </dgm:pt>
    <dgm:pt modelId="{7C198FB9-A9F9-4600-AAB2-05C6EF38C229}" type="sibTrans" cxnId="{512398BB-8670-45BD-BE23-9A107FE3CD2D}">
      <dgm:prSet/>
      <dgm:spPr/>
      <dgm:t>
        <a:bodyPr/>
        <a:lstStyle/>
        <a:p>
          <a:endParaRPr lang="tr-TR"/>
        </a:p>
      </dgm:t>
    </dgm:pt>
    <dgm:pt modelId="{169FFA77-C34B-4F3D-BB83-2049DC1F9300}">
      <dgm:prSet phldrT="[Metin]"/>
      <dgm:spPr/>
      <dgm:t>
        <a:bodyPr/>
        <a:lstStyle/>
        <a:p>
          <a:r>
            <a:rPr lang="tr-TR" sz="1900" dirty="0" smtClean="0"/>
            <a:t>MAKİNA TEKNOLOJİSİ ALANI</a:t>
          </a:r>
          <a:endParaRPr lang="tr-TR" sz="1900" dirty="0"/>
        </a:p>
      </dgm:t>
    </dgm:pt>
    <dgm:pt modelId="{F52ED178-8C9B-44F9-9D9E-D17C023AF9D8}" type="parTrans" cxnId="{9B433A67-C0A0-4C2F-A6A2-DA2CD24E5258}">
      <dgm:prSet/>
      <dgm:spPr/>
      <dgm:t>
        <a:bodyPr/>
        <a:lstStyle/>
        <a:p>
          <a:endParaRPr lang="tr-TR"/>
        </a:p>
      </dgm:t>
    </dgm:pt>
    <dgm:pt modelId="{714AD56C-AF53-48D9-9146-93F11A92FEEF}" type="sibTrans" cxnId="{9B433A67-C0A0-4C2F-A6A2-DA2CD24E5258}">
      <dgm:prSet/>
      <dgm:spPr/>
      <dgm:t>
        <a:bodyPr/>
        <a:lstStyle/>
        <a:p>
          <a:endParaRPr lang="tr-TR"/>
        </a:p>
      </dgm:t>
    </dgm:pt>
    <dgm:pt modelId="{4B2A957E-B4AA-4C72-8A2C-FA62A10C7BCB}" type="pres">
      <dgm:prSet presAssocID="{A5296BB5-7E22-491F-99D7-5B92C8DFC6B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6EDEFF6-3C0E-4569-9045-5D52753F0B36}" type="pres">
      <dgm:prSet presAssocID="{90886094-EE92-465F-8947-4817AF046133}" presName="linNode" presStyleCnt="0"/>
      <dgm:spPr/>
    </dgm:pt>
    <dgm:pt modelId="{3075F321-C298-4355-927C-8884E83B3099}" type="pres">
      <dgm:prSet presAssocID="{90886094-EE92-465F-8947-4817AF046133}" presName="parentShp" presStyleLbl="node1" presStyleIdx="0" presStyleCnt="1" custScaleX="87362" custScaleY="6817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88197A-A9FF-404E-8C56-C26F0CF8FCB3}" type="pres">
      <dgm:prSet presAssocID="{90886094-EE92-465F-8947-4817AF046133}" presName="childShp" presStyleLbl="bgAccFollowNode1" presStyleIdx="0" presStyleCnt="1" custScaleX="105811" custScaleY="63072" custLinFactNeighborX="2084" custLinFactNeighborY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645FD66-2EB3-43DF-B5CD-1A077CB4E370}" type="presOf" srcId="{A5296BB5-7E22-491F-99D7-5B92C8DFC6B3}" destId="{4B2A957E-B4AA-4C72-8A2C-FA62A10C7BCB}" srcOrd="0" destOrd="0" presId="urn:microsoft.com/office/officeart/2005/8/layout/vList6"/>
    <dgm:cxn modelId="{58C8741D-6587-4C14-A8FF-C6246D35540F}" srcId="{90886094-EE92-465F-8947-4817AF046133}" destId="{E3D3D44C-DE97-4CAA-B8F2-4CF0DFF19412}" srcOrd="0" destOrd="0" parTransId="{EAA930F1-7125-4888-B06C-60A417CF1297}" sibTransId="{A8DE5D95-0FD0-4C88-8B47-E165C1ED8851}"/>
    <dgm:cxn modelId="{96F8468F-488F-4F47-8F91-DE1310318464}" type="presOf" srcId="{90886094-EE92-465F-8947-4817AF046133}" destId="{3075F321-C298-4355-927C-8884E83B3099}" srcOrd="0" destOrd="0" presId="urn:microsoft.com/office/officeart/2005/8/layout/vList6"/>
    <dgm:cxn modelId="{9B433A67-C0A0-4C2F-A6A2-DA2CD24E5258}" srcId="{90886094-EE92-465F-8947-4817AF046133}" destId="{169FFA77-C34B-4F3D-BB83-2049DC1F9300}" srcOrd="2" destOrd="0" parTransId="{F52ED178-8C9B-44F9-9D9E-D17C023AF9D8}" sibTransId="{714AD56C-AF53-48D9-9146-93F11A92FEEF}"/>
    <dgm:cxn modelId="{512398BB-8670-45BD-BE23-9A107FE3CD2D}" srcId="{90886094-EE92-465F-8947-4817AF046133}" destId="{8BCBBB72-36C4-40FE-9891-01A7F3CEB606}" srcOrd="1" destOrd="0" parTransId="{6AB299B4-C945-4D8D-B737-6F3E654A338C}" sibTransId="{7C198FB9-A9F9-4600-AAB2-05C6EF38C229}"/>
    <dgm:cxn modelId="{502441B6-FD50-4FEB-9221-F605590294D3}" srcId="{A5296BB5-7E22-491F-99D7-5B92C8DFC6B3}" destId="{90886094-EE92-465F-8947-4817AF046133}" srcOrd="0" destOrd="0" parTransId="{82383D28-1E96-490E-A3F8-B1DC93879879}" sibTransId="{F6AEF8FD-869B-4B9B-A838-C28BF41622CE}"/>
    <dgm:cxn modelId="{264B0DA8-0D47-4330-AC08-8952AC169F85}" type="presOf" srcId="{169FFA77-C34B-4F3D-BB83-2049DC1F9300}" destId="{A388197A-A9FF-404E-8C56-C26F0CF8FCB3}" srcOrd="0" destOrd="2" presId="urn:microsoft.com/office/officeart/2005/8/layout/vList6"/>
    <dgm:cxn modelId="{4649F5DC-858C-4A94-AEEE-458E13C7EE4F}" type="presOf" srcId="{8BCBBB72-36C4-40FE-9891-01A7F3CEB606}" destId="{A388197A-A9FF-404E-8C56-C26F0CF8FCB3}" srcOrd="0" destOrd="1" presId="urn:microsoft.com/office/officeart/2005/8/layout/vList6"/>
    <dgm:cxn modelId="{7DC72F26-0306-4261-87A1-52085AF0B2D2}" type="presOf" srcId="{E3D3D44C-DE97-4CAA-B8F2-4CF0DFF19412}" destId="{A388197A-A9FF-404E-8C56-C26F0CF8FCB3}" srcOrd="0" destOrd="0" presId="urn:microsoft.com/office/officeart/2005/8/layout/vList6"/>
    <dgm:cxn modelId="{A2A0B4D2-4C39-4A76-9C30-CB9DB5BF6B48}" type="presParOf" srcId="{4B2A957E-B4AA-4C72-8A2C-FA62A10C7BCB}" destId="{06EDEFF6-3C0E-4569-9045-5D52753F0B36}" srcOrd="0" destOrd="0" presId="urn:microsoft.com/office/officeart/2005/8/layout/vList6"/>
    <dgm:cxn modelId="{FBAB8658-6D69-45BC-9848-C2B52C16ADD0}" type="presParOf" srcId="{06EDEFF6-3C0E-4569-9045-5D52753F0B36}" destId="{3075F321-C298-4355-927C-8884E83B3099}" srcOrd="0" destOrd="0" presId="urn:microsoft.com/office/officeart/2005/8/layout/vList6"/>
    <dgm:cxn modelId="{2070E189-426C-4020-BBD6-907C7AE9893D}" type="presParOf" srcId="{06EDEFF6-3C0E-4569-9045-5D52753F0B36}" destId="{A388197A-A9FF-404E-8C56-C26F0CF8FCB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296BB5-7E22-491F-99D7-5B92C8DFC6B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0886094-EE92-465F-8947-4817AF046133}">
      <dgm:prSet phldrT="[Metin]"/>
      <dgm:spPr/>
      <dgm:t>
        <a:bodyPr/>
        <a:lstStyle/>
        <a:p>
          <a:r>
            <a:rPr lang="tr-TR" b="0" i="0" dirty="0" smtClean="0"/>
            <a:t>ULUBEY ATATÜRK MESLEKİ VE TEKNİK ANADOLU LİSESİ</a:t>
          </a:r>
          <a:endParaRPr lang="tr-TR" dirty="0"/>
        </a:p>
      </dgm:t>
    </dgm:pt>
    <dgm:pt modelId="{82383D28-1E96-490E-A3F8-B1DC93879879}" type="parTrans" cxnId="{502441B6-FD50-4FEB-9221-F605590294D3}">
      <dgm:prSet/>
      <dgm:spPr/>
      <dgm:t>
        <a:bodyPr/>
        <a:lstStyle/>
        <a:p>
          <a:endParaRPr lang="tr-TR"/>
        </a:p>
      </dgm:t>
    </dgm:pt>
    <dgm:pt modelId="{F6AEF8FD-869B-4B9B-A838-C28BF41622CE}" type="sibTrans" cxnId="{502441B6-FD50-4FEB-9221-F605590294D3}">
      <dgm:prSet/>
      <dgm:spPr/>
      <dgm:t>
        <a:bodyPr/>
        <a:lstStyle/>
        <a:p>
          <a:endParaRPr lang="tr-TR"/>
        </a:p>
      </dgm:t>
    </dgm:pt>
    <dgm:pt modelId="{8726F27C-ED2B-4414-B15E-BE9F7B0E173B}">
      <dgm:prSet phldrT="[Metin]"/>
      <dgm:spPr/>
      <dgm:t>
        <a:bodyPr/>
        <a:lstStyle/>
        <a:p>
          <a:r>
            <a:rPr lang="tr-TR" b="0" i="0" dirty="0" smtClean="0"/>
            <a:t>ULUBEY MESLEKİ VE TEKNİK ANADOLU LİSESİ</a:t>
          </a:r>
          <a:endParaRPr lang="tr-TR" dirty="0"/>
        </a:p>
      </dgm:t>
    </dgm:pt>
    <dgm:pt modelId="{99081D11-7B65-4519-BEA7-0837295CB169}" type="parTrans" cxnId="{C0A6C9A3-0A9A-4899-874D-7A0E11AA0AC3}">
      <dgm:prSet/>
      <dgm:spPr/>
      <dgm:t>
        <a:bodyPr/>
        <a:lstStyle/>
        <a:p>
          <a:endParaRPr lang="tr-TR"/>
        </a:p>
      </dgm:t>
    </dgm:pt>
    <dgm:pt modelId="{92E3A2BD-8277-4060-AE3C-CBF360EDF843}" type="sibTrans" cxnId="{C0A6C9A3-0A9A-4899-874D-7A0E11AA0AC3}">
      <dgm:prSet/>
      <dgm:spPr/>
      <dgm:t>
        <a:bodyPr/>
        <a:lstStyle/>
        <a:p>
          <a:endParaRPr lang="tr-TR"/>
        </a:p>
      </dgm:t>
    </dgm:pt>
    <dgm:pt modelId="{FDD02DE3-D0E1-49F1-864D-21D2FDEC3033}">
      <dgm:prSet phldrT="[Metin]" custT="1"/>
      <dgm:spPr/>
      <dgm:t>
        <a:bodyPr/>
        <a:lstStyle/>
        <a:p>
          <a:r>
            <a:rPr lang="tr-TR" sz="2400" dirty="0" smtClean="0"/>
            <a:t>HEMŞİRE YARDIMCILIĞI</a:t>
          </a:r>
          <a:endParaRPr lang="tr-TR" sz="2400" dirty="0"/>
        </a:p>
      </dgm:t>
    </dgm:pt>
    <dgm:pt modelId="{2E28A31F-E433-4F8D-A263-A3B3FB9F59EF}" type="parTrans" cxnId="{F2B11C61-BAFE-43E8-8F07-53BE6A50FF8E}">
      <dgm:prSet/>
      <dgm:spPr/>
      <dgm:t>
        <a:bodyPr/>
        <a:lstStyle/>
        <a:p>
          <a:endParaRPr lang="tr-TR"/>
        </a:p>
      </dgm:t>
    </dgm:pt>
    <dgm:pt modelId="{492AAD6C-3431-401D-ABAA-0529B851D3D4}" type="sibTrans" cxnId="{F2B11C61-BAFE-43E8-8F07-53BE6A50FF8E}">
      <dgm:prSet/>
      <dgm:spPr/>
      <dgm:t>
        <a:bodyPr/>
        <a:lstStyle/>
        <a:p>
          <a:endParaRPr lang="tr-TR"/>
        </a:p>
      </dgm:t>
    </dgm:pt>
    <dgm:pt modelId="{E3D3D44C-DE97-4CAA-B8F2-4CF0DFF19412}">
      <dgm:prSet phldrT="[Metin]" custT="1"/>
      <dgm:spPr/>
      <dgm:t>
        <a:bodyPr/>
        <a:lstStyle/>
        <a:p>
          <a:r>
            <a:rPr lang="tr-TR" sz="2400" dirty="0" smtClean="0"/>
            <a:t>BİLİŞİM TEKNOLOJİLERİ ALANI</a:t>
          </a:r>
          <a:endParaRPr lang="tr-TR" sz="2400" dirty="0"/>
        </a:p>
      </dgm:t>
    </dgm:pt>
    <dgm:pt modelId="{EAA930F1-7125-4888-B06C-60A417CF1297}" type="parTrans" cxnId="{58C8741D-6587-4C14-A8FF-C6246D35540F}">
      <dgm:prSet/>
      <dgm:spPr/>
      <dgm:t>
        <a:bodyPr/>
        <a:lstStyle/>
        <a:p>
          <a:endParaRPr lang="tr-TR"/>
        </a:p>
      </dgm:t>
    </dgm:pt>
    <dgm:pt modelId="{A8DE5D95-0FD0-4C88-8B47-E165C1ED8851}" type="sibTrans" cxnId="{58C8741D-6587-4C14-A8FF-C6246D35540F}">
      <dgm:prSet/>
      <dgm:spPr/>
      <dgm:t>
        <a:bodyPr/>
        <a:lstStyle/>
        <a:p>
          <a:endParaRPr lang="tr-TR"/>
        </a:p>
      </dgm:t>
    </dgm:pt>
    <dgm:pt modelId="{B0E0CCD2-B2E3-42CC-A99D-0F9E91F51F8B}">
      <dgm:prSet phldrT="[Metin]" custT="1"/>
      <dgm:spPr/>
      <dgm:t>
        <a:bodyPr/>
        <a:lstStyle/>
        <a:p>
          <a:r>
            <a:rPr lang="tr-TR" sz="2400" dirty="0" smtClean="0"/>
            <a:t>ELEKTRİK-ELEKTRONİK TEKNOLOJİLERİ ALANI</a:t>
          </a:r>
          <a:endParaRPr lang="tr-TR" sz="2400" dirty="0"/>
        </a:p>
      </dgm:t>
    </dgm:pt>
    <dgm:pt modelId="{8A8C5E94-0477-454C-89F9-AA763A12DA0B}" type="parTrans" cxnId="{9451B949-AD86-4BF4-874E-2F55EEE98A29}">
      <dgm:prSet/>
      <dgm:spPr/>
      <dgm:t>
        <a:bodyPr/>
        <a:lstStyle/>
        <a:p>
          <a:endParaRPr lang="tr-TR"/>
        </a:p>
      </dgm:t>
    </dgm:pt>
    <dgm:pt modelId="{394E9D34-63CD-4E17-8BEB-5D676AAE4ADF}" type="sibTrans" cxnId="{9451B949-AD86-4BF4-874E-2F55EEE98A29}">
      <dgm:prSet/>
      <dgm:spPr/>
      <dgm:t>
        <a:bodyPr/>
        <a:lstStyle/>
        <a:p>
          <a:endParaRPr lang="tr-TR"/>
        </a:p>
      </dgm:t>
    </dgm:pt>
    <dgm:pt modelId="{7E9D5E47-DAFC-400E-923C-B288FA6BCEF9}">
      <dgm:prSet phldrT="[Metin]" custT="1"/>
      <dgm:spPr/>
      <dgm:t>
        <a:bodyPr/>
        <a:lstStyle/>
        <a:p>
          <a:r>
            <a:rPr lang="tr-TR" sz="2400" dirty="0" smtClean="0"/>
            <a:t>SAĞLIK BAKIM TEKNİSYENLİĞİ</a:t>
          </a:r>
          <a:endParaRPr lang="tr-TR" sz="2400" dirty="0"/>
        </a:p>
      </dgm:t>
    </dgm:pt>
    <dgm:pt modelId="{3DE771C1-DCF2-48E2-B5FB-4CDBB3155FF1}" type="parTrans" cxnId="{C7D49751-E3B8-4FA9-A725-6CDAE04B9176}">
      <dgm:prSet/>
      <dgm:spPr/>
      <dgm:t>
        <a:bodyPr/>
        <a:lstStyle/>
        <a:p>
          <a:endParaRPr lang="tr-TR"/>
        </a:p>
      </dgm:t>
    </dgm:pt>
    <dgm:pt modelId="{5BDA7A72-78FC-48FC-A595-8C0BFE36228E}" type="sibTrans" cxnId="{C7D49751-E3B8-4FA9-A725-6CDAE04B9176}">
      <dgm:prSet/>
      <dgm:spPr/>
      <dgm:t>
        <a:bodyPr/>
        <a:lstStyle/>
        <a:p>
          <a:endParaRPr lang="tr-TR"/>
        </a:p>
      </dgm:t>
    </dgm:pt>
    <dgm:pt modelId="{4B2A957E-B4AA-4C72-8A2C-FA62A10C7BCB}" type="pres">
      <dgm:prSet presAssocID="{A5296BB5-7E22-491F-99D7-5B92C8DFC6B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6EDEFF6-3C0E-4569-9045-5D52753F0B36}" type="pres">
      <dgm:prSet presAssocID="{90886094-EE92-465F-8947-4817AF046133}" presName="linNode" presStyleCnt="0"/>
      <dgm:spPr/>
    </dgm:pt>
    <dgm:pt modelId="{3075F321-C298-4355-927C-8884E83B3099}" type="pres">
      <dgm:prSet presAssocID="{90886094-EE92-465F-8947-4817AF04613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88197A-A9FF-404E-8C56-C26F0CF8FCB3}" type="pres">
      <dgm:prSet presAssocID="{90886094-EE92-465F-8947-4817AF046133}" presName="childShp" presStyleLbl="bgAccFollowNode1" presStyleIdx="0" presStyleCnt="2" custScaleX="1565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E88400-F1DC-40DF-9F0E-06B08A1CF216}" type="pres">
      <dgm:prSet presAssocID="{F6AEF8FD-869B-4B9B-A838-C28BF41622CE}" presName="spacing" presStyleCnt="0"/>
      <dgm:spPr/>
    </dgm:pt>
    <dgm:pt modelId="{82AC7E2E-F3D7-4648-9AE5-E8899571E393}" type="pres">
      <dgm:prSet presAssocID="{8726F27C-ED2B-4414-B15E-BE9F7B0E173B}" presName="linNode" presStyleCnt="0"/>
      <dgm:spPr/>
    </dgm:pt>
    <dgm:pt modelId="{E0F6F97D-B505-4D48-95D9-B611C277EA64}" type="pres">
      <dgm:prSet presAssocID="{8726F27C-ED2B-4414-B15E-BE9F7B0E173B}" presName="parentShp" presStyleLbl="node1" presStyleIdx="1" presStyleCnt="2" custScaleX="87561" custScaleY="104355" custLinFactNeighborX="-6725" custLinFactNeighborY="16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A9CF30-64F7-4D3E-9A79-627E6B9AB4CA}" type="pres">
      <dgm:prSet presAssocID="{8726F27C-ED2B-4414-B15E-BE9F7B0E173B}" presName="childShp" presStyleLbl="bgAccFollowNode1" presStyleIdx="1" presStyleCnt="2" custScaleX="133539" custScaleY="119069" custLinFactNeighborX="884" custLinFactNeighborY="166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530B47A-BD60-40CF-8A10-939C6D2E2A49}" type="presOf" srcId="{90886094-EE92-465F-8947-4817AF046133}" destId="{3075F321-C298-4355-927C-8884E83B3099}" srcOrd="0" destOrd="0" presId="urn:microsoft.com/office/officeart/2005/8/layout/vList6"/>
    <dgm:cxn modelId="{9451B949-AD86-4BF4-874E-2F55EEE98A29}" srcId="{90886094-EE92-465F-8947-4817AF046133}" destId="{B0E0CCD2-B2E3-42CC-A99D-0F9E91F51F8B}" srcOrd="1" destOrd="0" parTransId="{8A8C5E94-0477-454C-89F9-AA763A12DA0B}" sibTransId="{394E9D34-63CD-4E17-8BEB-5D676AAE4ADF}"/>
    <dgm:cxn modelId="{C0A6C9A3-0A9A-4899-874D-7A0E11AA0AC3}" srcId="{A5296BB5-7E22-491F-99D7-5B92C8DFC6B3}" destId="{8726F27C-ED2B-4414-B15E-BE9F7B0E173B}" srcOrd="1" destOrd="0" parTransId="{99081D11-7B65-4519-BEA7-0837295CB169}" sibTransId="{92E3A2BD-8277-4060-AE3C-CBF360EDF843}"/>
    <dgm:cxn modelId="{6B266C9E-D91B-4C4E-AC83-6986F8B29C52}" type="presOf" srcId="{8726F27C-ED2B-4414-B15E-BE9F7B0E173B}" destId="{E0F6F97D-B505-4D48-95D9-B611C277EA64}" srcOrd="0" destOrd="0" presId="urn:microsoft.com/office/officeart/2005/8/layout/vList6"/>
    <dgm:cxn modelId="{29E6E203-63E4-4CE4-A91A-2DB8E3E1809A}" type="presOf" srcId="{7E9D5E47-DAFC-400E-923C-B288FA6BCEF9}" destId="{A3A9CF30-64F7-4D3E-9A79-627E6B9AB4CA}" srcOrd="0" destOrd="1" presId="urn:microsoft.com/office/officeart/2005/8/layout/vList6"/>
    <dgm:cxn modelId="{B2DAA800-B157-43AA-8755-BB7BE6D39D81}" type="presOf" srcId="{B0E0CCD2-B2E3-42CC-A99D-0F9E91F51F8B}" destId="{A388197A-A9FF-404E-8C56-C26F0CF8FCB3}" srcOrd="0" destOrd="1" presId="urn:microsoft.com/office/officeart/2005/8/layout/vList6"/>
    <dgm:cxn modelId="{F2B11C61-BAFE-43E8-8F07-53BE6A50FF8E}" srcId="{8726F27C-ED2B-4414-B15E-BE9F7B0E173B}" destId="{FDD02DE3-D0E1-49F1-864D-21D2FDEC3033}" srcOrd="0" destOrd="0" parTransId="{2E28A31F-E433-4F8D-A263-A3B3FB9F59EF}" sibTransId="{492AAD6C-3431-401D-ABAA-0529B851D3D4}"/>
    <dgm:cxn modelId="{10410747-F744-42E7-B1DF-A1EC5977C8D0}" type="presOf" srcId="{A5296BB5-7E22-491F-99D7-5B92C8DFC6B3}" destId="{4B2A957E-B4AA-4C72-8A2C-FA62A10C7BCB}" srcOrd="0" destOrd="0" presId="urn:microsoft.com/office/officeart/2005/8/layout/vList6"/>
    <dgm:cxn modelId="{83F2C7C5-0775-4627-8F0F-D4D9B9260C90}" type="presOf" srcId="{FDD02DE3-D0E1-49F1-864D-21D2FDEC3033}" destId="{A3A9CF30-64F7-4D3E-9A79-627E6B9AB4CA}" srcOrd="0" destOrd="0" presId="urn:microsoft.com/office/officeart/2005/8/layout/vList6"/>
    <dgm:cxn modelId="{58C8741D-6587-4C14-A8FF-C6246D35540F}" srcId="{90886094-EE92-465F-8947-4817AF046133}" destId="{E3D3D44C-DE97-4CAA-B8F2-4CF0DFF19412}" srcOrd="0" destOrd="0" parTransId="{EAA930F1-7125-4888-B06C-60A417CF1297}" sibTransId="{A8DE5D95-0FD0-4C88-8B47-E165C1ED8851}"/>
    <dgm:cxn modelId="{C0F94EA1-28F2-4355-BCF7-DDF1188FACD4}" type="presOf" srcId="{E3D3D44C-DE97-4CAA-B8F2-4CF0DFF19412}" destId="{A388197A-A9FF-404E-8C56-C26F0CF8FCB3}" srcOrd="0" destOrd="0" presId="urn:microsoft.com/office/officeart/2005/8/layout/vList6"/>
    <dgm:cxn modelId="{C7D49751-E3B8-4FA9-A725-6CDAE04B9176}" srcId="{8726F27C-ED2B-4414-B15E-BE9F7B0E173B}" destId="{7E9D5E47-DAFC-400E-923C-B288FA6BCEF9}" srcOrd="1" destOrd="0" parTransId="{3DE771C1-DCF2-48E2-B5FB-4CDBB3155FF1}" sibTransId="{5BDA7A72-78FC-48FC-A595-8C0BFE36228E}"/>
    <dgm:cxn modelId="{502441B6-FD50-4FEB-9221-F605590294D3}" srcId="{A5296BB5-7E22-491F-99D7-5B92C8DFC6B3}" destId="{90886094-EE92-465F-8947-4817AF046133}" srcOrd="0" destOrd="0" parTransId="{82383D28-1E96-490E-A3F8-B1DC93879879}" sibTransId="{F6AEF8FD-869B-4B9B-A838-C28BF41622CE}"/>
    <dgm:cxn modelId="{1922FCCA-9377-4FF8-9C1A-73D99751C2B1}" type="presParOf" srcId="{4B2A957E-B4AA-4C72-8A2C-FA62A10C7BCB}" destId="{06EDEFF6-3C0E-4569-9045-5D52753F0B36}" srcOrd="0" destOrd="0" presId="urn:microsoft.com/office/officeart/2005/8/layout/vList6"/>
    <dgm:cxn modelId="{23E6B1D7-F8AD-4F1C-8006-4E8F3A41E384}" type="presParOf" srcId="{06EDEFF6-3C0E-4569-9045-5D52753F0B36}" destId="{3075F321-C298-4355-927C-8884E83B3099}" srcOrd="0" destOrd="0" presId="urn:microsoft.com/office/officeart/2005/8/layout/vList6"/>
    <dgm:cxn modelId="{C8C3A28E-F62A-4E7B-8581-44C0303F3B34}" type="presParOf" srcId="{06EDEFF6-3C0E-4569-9045-5D52753F0B36}" destId="{A388197A-A9FF-404E-8C56-C26F0CF8FCB3}" srcOrd="1" destOrd="0" presId="urn:microsoft.com/office/officeart/2005/8/layout/vList6"/>
    <dgm:cxn modelId="{65CF7E22-EB49-4DAD-9AE5-EC08440DC49B}" type="presParOf" srcId="{4B2A957E-B4AA-4C72-8A2C-FA62A10C7BCB}" destId="{52E88400-F1DC-40DF-9F0E-06B08A1CF216}" srcOrd="1" destOrd="0" presId="urn:microsoft.com/office/officeart/2005/8/layout/vList6"/>
    <dgm:cxn modelId="{E62CC547-03E6-4342-9EE5-F046157818A2}" type="presParOf" srcId="{4B2A957E-B4AA-4C72-8A2C-FA62A10C7BCB}" destId="{82AC7E2E-F3D7-4648-9AE5-E8899571E393}" srcOrd="2" destOrd="0" presId="urn:microsoft.com/office/officeart/2005/8/layout/vList6"/>
    <dgm:cxn modelId="{BB85ADF6-A1EC-4EDB-8167-4747DE34FCA5}" type="presParOf" srcId="{82AC7E2E-F3D7-4648-9AE5-E8899571E393}" destId="{E0F6F97D-B505-4D48-95D9-B611C277EA64}" srcOrd="0" destOrd="0" presId="urn:microsoft.com/office/officeart/2005/8/layout/vList6"/>
    <dgm:cxn modelId="{4644FE38-1637-4843-BEE4-770CBBB26B75}" type="presParOf" srcId="{82AC7E2E-F3D7-4648-9AE5-E8899571E393}" destId="{A3A9CF30-64F7-4D3E-9A79-627E6B9AB4C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8197A-A9FF-404E-8C56-C26F0CF8FCB3}">
      <dsp:nvSpPr>
        <dsp:cNvPr id="0" name=""/>
        <dsp:cNvSpPr/>
      </dsp:nvSpPr>
      <dsp:spPr>
        <a:xfrm>
          <a:off x="2519333" y="1946"/>
          <a:ext cx="5905602" cy="20633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b="0" kern="1200" dirty="0" smtClean="0"/>
            <a:t>SAĞLIK BAKIM TEKNİSYENLİĞİ ALANI</a:t>
          </a:r>
          <a:endParaRPr lang="tr-TR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b="0" kern="1200" dirty="0" smtClean="0"/>
            <a:t>HEMŞİRE YARDIMCILIĞI ALANI</a:t>
          </a:r>
          <a:endParaRPr lang="tr-TR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b="0" kern="1200" dirty="0" smtClean="0"/>
            <a:t>EBE YARDIMCILIĞI ALANI</a:t>
          </a:r>
          <a:endParaRPr lang="tr-TR" sz="2200" b="0" kern="1200" dirty="0"/>
        </a:p>
      </dsp:txBody>
      <dsp:txXfrm>
        <a:off x="2519333" y="259863"/>
        <a:ext cx="5131850" cy="1547504"/>
      </dsp:txXfrm>
    </dsp:sp>
    <dsp:sp modelId="{3075F321-C298-4355-927C-8884E83B3099}">
      <dsp:nvSpPr>
        <dsp:cNvPr id="0" name=""/>
        <dsp:cNvSpPr/>
      </dsp:nvSpPr>
      <dsp:spPr>
        <a:xfrm>
          <a:off x="2508" y="2091"/>
          <a:ext cx="2514316" cy="2063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/>
            <a:t>Ayşe Ana Mesleki ve Teknik Anadolu Lisesi</a:t>
          </a:r>
          <a:endParaRPr lang="tr-TR" sz="1900" kern="1200" dirty="0"/>
        </a:p>
      </dsp:txBody>
      <dsp:txXfrm>
        <a:off x="103232" y="102815"/>
        <a:ext cx="2312868" cy="1861890"/>
      </dsp:txXfrm>
    </dsp:sp>
    <dsp:sp modelId="{A3A9CF30-64F7-4D3E-9A79-627E6B9AB4CA}">
      <dsp:nvSpPr>
        <dsp:cNvPr id="0" name=""/>
        <dsp:cNvSpPr/>
      </dsp:nvSpPr>
      <dsp:spPr>
        <a:xfrm>
          <a:off x="2344205" y="2273854"/>
          <a:ext cx="6080730" cy="262268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/>
            <a:t>BİLİŞİM TEKNOLOJİLERİ ALANI</a:t>
          </a:r>
          <a:endParaRPr lang="tr-T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/>
            <a:t>YİYECEK İÇECEK HİZMETLERİ ALANI</a:t>
          </a:r>
          <a:endParaRPr lang="tr-T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/>
            <a:t>MUHASEBE VE FİNANSMAN ALANI</a:t>
          </a:r>
          <a:endParaRPr lang="tr-T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/>
            <a:t>BÜRO YÖNETİMİ VE SEKRETERLİK </a:t>
          </a:r>
          <a:endParaRPr lang="tr-T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/>
            <a:t>KONAKLAMA VE SEYAHAT HİZMETLERİ ALANI</a:t>
          </a:r>
          <a:endParaRPr lang="tr-TR" sz="2000" b="0" kern="1200" dirty="0"/>
        </a:p>
      </dsp:txBody>
      <dsp:txXfrm>
        <a:off x="2344205" y="2601690"/>
        <a:ext cx="5097222" cy="1967017"/>
      </dsp:txXfrm>
    </dsp:sp>
    <dsp:sp modelId="{E0F6F97D-B505-4D48-95D9-B611C277EA64}">
      <dsp:nvSpPr>
        <dsp:cNvPr id="0" name=""/>
        <dsp:cNvSpPr/>
      </dsp:nvSpPr>
      <dsp:spPr>
        <a:xfrm>
          <a:off x="0" y="2585030"/>
          <a:ext cx="2342827" cy="2063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/>
            <a:t>Fatih Sultan Mehmet Mesleki ve Teknik Anadolu Lisesi</a:t>
          </a:r>
          <a:br>
            <a:rPr lang="tr-TR" sz="1900" b="1" kern="1200" dirty="0" smtClean="0"/>
          </a:br>
          <a:endParaRPr lang="tr-TR" sz="1900" kern="1200" dirty="0"/>
        </a:p>
      </dsp:txBody>
      <dsp:txXfrm>
        <a:off x="100724" y="2685754"/>
        <a:ext cx="2141379" cy="18618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8197A-A9FF-404E-8C56-C26F0CF8FCB3}">
      <dsp:nvSpPr>
        <dsp:cNvPr id="0" name=""/>
        <dsp:cNvSpPr/>
      </dsp:nvSpPr>
      <dsp:spPr>
        <a:xfrm>
          <a:off x="2454735" y="0"/>
          <a:ext cx="5754176" cy="21060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b="1" kern="1200" dirty="0" smtClean="0"/>
            <a:t>RESİM ALANI</a:t>
          </a:r>
          <a:endParaRPr lang="tr-TR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b="1" kern="1200" dirty="0" smtClean="0"/>
            <a:t>MÜZİK ALANI</a:t>
          </a:r>
          <a:endParaRPr lang="tr-TR" sz="2200" b="0" kern="1200" dirty="0"/>
        </a:p>
      </dsp:txBody>
      <dsp:txXfrm>
        <a:off x="2454735" y="263253"/>
        <a:ext cx="4964417" cy="1579517"/>
      </dsp:txXfrm>
    </dsp:sp>
    <dsp:sp modelId="{3075F321-C298-4355-927C-8884E83B3099}">
      <dsp:nvSpPr>
        <dsp:cNvPr id="0" name=""/>
        <dsp:cNvSpPr/>
      </dsp:nvSpPr>
      <dsp:spPr>
        <a:xfrm>
          <a:off x="2444" y="145"/>
          <a:ext cx="2449847" cy="2106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/>
            <a:t>Besim Atalay Güzel Sanatlar Lisesi</a:t>
          </a:r>
          <a:endParaRPr lang="tr-TR" sz="2500" kern="1200" dirty="0"/>
        </a:p>
      </dsp:txBody>
      <dsp:txXfrm>
        <a:off x="105252" y="102953"/>
        <a:ext cx="2244231" cy="1900407"/>
      </dsp:txXfrm>
    </dsp:sp>
    <dsp:sp modelId="{A3A9CF30-64F7-4D3E-9A79-627E6B9AB4CA}">
      <dsp:nvSpPr>
        <dsp:cNvPr id="0" name=""/>
        <dsp:cNvSpPr/>
      </dsp:nvSpPr>
      <dsp:spPr>
        <a:xfrm>
          <a:off x="2304267" y="2304260"/>
          <a:ext cx="5884502" cy="25076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000" b="0" kern="1200" dirty="0"/>
        </a:p>
      </dsp:txBody>
      <dsp:txXfrm>
        <a:off x="2304267" y="2617713"/>
        <a:ext cx="4944145" cy="1880715"/>
      </dsp:txXfrm>
    </dsp:sp>
    <dsp:sp modelId="{E0F6F97D-B505-4D48-95D9-B611C277EA64}">
      <dsp:nvSpPr>
        <dsp:cNvPr id="0" name=""/>
        <dsp:cNvSpPr/>
      </dsp:nvSpPr>
      <dsp:spPr>
        <a:xfrm>
          <a:off x="0" y="2551855"/>
          <a:ext cx="2321282" cy="2106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/>
            <a:t>Uşak Spor Lisesi</a:t>
          </a:r>
          <a:br>
            <a:rPr lang="tr-TR" sz="2500" b="1" kern="1200" dirty="0" smtClean="0"/>
          </a:br>
          <a:endParaRPr lang="tr-TR" sz="2500" kern="1200" dirty="0"/>
        </a:p>
      </dsp:txBody>
      <dsp:txXfrm>
        <a:off x="102808" y="2654663"/>
        <a:ext cx="2115666" cy="190040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479CCE-4BF6-47E1-A0F9-F6F565E939D2}">
      <dsp:nvSpPr>
        <dsp:cNvPr id="0" name=""/>
        <dsp:cNvSpPr/>
      </dsp:nvSpPr>
      <dsp:spPr>
        <a:xfrm>
          <a:off x="0" y="1020730"/>
          <a:ext cx="2176611" cy="21766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786" tIns="15240" rIns="119786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Uşak Fen Lisesi</a:t>
          </a:r>
          <a:endParaRPr lang="tr-TR" sz="1200" kern="1200" dirty="0"/>
        </a:p>
      </dsp:txBody>
      <dsp:txXfrm>
        <a:off x="318757" y="1339487"/>
        <a:ext cx="1539097" cy="1539097"/>
      </dsp:txXfrm>
    </dsp:sp>
    <dsp:sp modelId="{1E8CD1EA-6A8D-4A7F-8987-7DA68E36CAA6}">
      <dsp:nvSpPr>
        <dsp:cNvPr id="0" name=""/>
        <dsp:cNvSpPr/>
      </dsp:nvSpPr>
      <dsp:spPr>
        <a:xfrm>
          <a:off x="1485826" y="950664"/>
          <a:ext cx="2176611" cy="21766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786" tIns="15240" rIns="119786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Dursun Yalım Fen Lisesi-Sivaslı</a:t>
          </a:r>
          <a:endParaRPr lang="tr-TR" sz="1200" b="1" kern="1200" dirty="0"/>
        </a:p>
      </dsp:txBody>
      <dsp:txXfrm>
        <a:off x="1804583" y="1269421"/>
        <a:ext cx="1539097" cy="1539097"/>
      </dsp:txXfrm>
    </dsp:sp>
    <dsp:sp modelId="{C051ED95-3E56-486D-A22F-03F24A4CE1D6}">
      <dsp:nvSpPr>
        <dsp:cNvPr id="0" name=""/>
        <dsp:cNvSpPr/>
      </dsp:nvSpPr>
      <dsp:spPr>
        <a:xfrm>
          <a:off x="3199163" y="950664"/>
          <a:ext cx="2176611" cy="21766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786" tIns="15240" rIns="119786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Şehit Abdulkadir Kılavuz Anadolu Lisesi</a:t>
          </a:r>
          <a:endParaRPr lang="tr-TR" sz="1200" kern="1200" dirty="0"/>
        </a:p>
      </dsp:txBody>
      <dsp:txXfrm>
        <a:off x="3517920" y="1269421"/>
        <a:ext cx="1539097" cy="1539097"/>
      </dsp:txXfrm>
    </dsp:sp>
    <dsp:sp modelId="{BB612750-B337-48C1-A5CE-F06421FBC285}">
      <dsp:nvSpPr>
        <dsp:cNvPr id="0" name=""/>
        <dsp:cNvSpPr/>
      </dsp:nvSpPr>
      <dsp:spPr>
        <a:xfrm>
          <a:off x="4846078" y="916644"/>
          <a:ext cx="2176611" cy="21766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786" tIns="15240" rIns="119786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Ertuğrul Gazi Anadolu İmam Hatip Lisesi</a:t>
          </a:r>
          <a:endParaRPr lang="tr-TR" sz="1200" kern="1200" dirty="0"/>
        </a:p>
      </dsp:txBody>
      <dsp:txXfrm>
        <a:off x="5164835" y="1235401"/>
        <a:ext cx="1539097" cy="1539097"/>
      </dsp:txXfrm>
    </dsp:sp>
    <dsp:sp modelId="{FBF914E2-1A98-4371-A5C6-42F5B2B9A629}">
      <dsp:nvSpPr>
        <dsp:cNvPr id="0" name=""/>
        <dsp:cNvSpPr/>
      </dsp:nvSpPr>
      <dsp:spPr>
        <a:xfrm>
          <a:off x="6745960" y="2431900"/>
          <a:ext cx="2176611" cy="21766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786" tIns="15240" rIns="119786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/>
            <a:t> </a:t>
          </a:r>
          <a:r>
            <a:rPr lang="tr-TR" sz="1200" b="1" kern="1200" dirty="0">
              <a:latin typeface="+mj-lt"/>
            </a:rPr>
            <a:t>Elektrik-Elektronik Teknolojisi </a:t>
          </a:r>
          <a:r>
            <a:rPr lang="tr-TR" sz="1200" b="1" kern="1200" dirty="0" smtClean="0">
              <a:latin typeface="+mj-lt"/>
            </a:rPr>
            <a:t>Alanı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latin typeface="+mj-lt"/>
            </a:rPr>
            <a:t>Bilişim Teknolojileri Alanı</a:t>
          </a:r>
          <a:endParaRPr lang="tr-TR" sz="1200" b="1" kern="1200" dirty="0">
            <a:latin typeface="+mj-lt"/>
          </a:endParaRPr>
        </a:p>
      </dsp:txBody>
      <dsp:txXfrm>
        <a:off x="7064717" y="2750657"/>
        <a:ext cx="1539097" cy="15390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8197A-A9FF-404E-8C56-C26F0CF8FCB3}">
      <dsp:nvSpPr>
        <dsp:cNvPr id="0" name=""/>
        <dsp:cNvSpPr/>
      </dsp:nvSpPr>
      <dsp:spPr>
        <a:xfrm>
          <a:off x="2366041" y="36238"/>
          <a:ext cx="5482830" cy="16902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/>
            <a:t>MUHASEBE FİNANSMAN ALANI</a:t>
          </a:r>
          <a:endParaRPr lang="tr-T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/>
            <a:t>BİLİŞİM TEKNOLOJİLERİ ALANI</a:t>
          </a:r>
          <a:endParaRPr lang="tr-T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/>
            <a:t>ADALET ALANI</a:t>
          </a:r>
          <a:endParaRPr lang="tr-TR" sz="2000" b="0" kern="1200" dirty="0"/>
        </a:p>
      </dsp:txBody>
      <dsp:txXfrm>
        <a:off x="2366041" y="247517"/>
        <a:ext cx="4848994" cy="1267671"/>
      </dsp:txXfrm>
    </dsp:sp>
    <dsp:sp modelId="{3075F321-C298-4355-927C-8884E83B3099}">
      <dsp:nvSpPr>
        <dsp:cNvPr id="0" name=""/>
        <dsp:cNvSpPr/>
      </dsp:nvSpPr>
      <dsp:spPr>
        <a:xfrm>
          <a:off x="2416" y="37182"/>
          <a:ext cx="2361208" cy="1770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0" kern="1200" dirty="0" smtClean="0"/>
            <a:t>Sultan Halil Yiğit Mesleki ve Teknik Anadolu Lisesi</a:t>
          </a:r>
          <a:endParaRPr lang="tr-TR" sz="2100" b="0" kern="1200" dirty="0"/>
        </a:p>
      </dsp:txBody>
      <dsp:txXfrm>
        <a:off x="88827" y="123593"/>
        <a:ext cx="2188386" cy="1597306"/>
      </dsp:txXfrm>
    </dsp:sp>
    <dsp:sp modelId="{DF68C8FD-B231-4D22-9226-AC12AEA7176A}">
      <dsp:nvSpPr>
        <dsp:cNvPr id="0" name=""/>
        <dsp:cNvSpPr/>
      </dsp:nvSpPr>
      <dsp:spPr>
        <a:xfrm>
          <a:off x="2487911" y="2376445"/>
          <a:ext cx="5360952" cy="18489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TEKSTİL TEKNOLOJİSİ ALANI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MODA TASARIM TEKNOLOJİ ALANI</a:t>
          </a:r>
          <a:endParaRPr lang="tr-TR" sz="2000" kern="1200" dirty="0"/>
        </a:p>
      </dsp:txBody>
      <dsp:txXfrm>
        <a:off x="2487911" y="2607567"/>
        <a:ext cx="4667587" cy="1386729"/>
      </dsp:txXfrm>
    </dsp:sp>
    <dsp:sp modelId="{D11C13AD-B143-4453-B30B-B940AC1AA230}">
      <dsp:nvSpPr>
        <dsp:cNvPr id="0" name=""/>
        <dsp:cNvSpPr/>
      </dsp:nvSpPr>
      <dsp:spPr>
        <a:xfrm>
          <a:off x="0" y="2246559"/>
          <a:ext cx="2487904" cy="2108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kern="1200" dirty="0" smtClean="0"/>
            <a:t>UŞAK ORGANİZE SANAYİ BÖLGESİ MESLEKİ VE TEKNİK ANADOLU LİSESİ</a:t>
          </a:r>
          <a:endParaRPr lang="tr-TR" sz="2000" b="0" kern="1200" dirty="0"/>
        </a:p>
      </dsp:txBody>
      <dsp:txXfrm>
        <a:off x="102940" y="2349499"/>
        <a:ext cx="2282024" cy="19028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9CF30-64F7-4D3E-9A79-627E6B9AB4CA}">
      <dsp:nvSpPr>
        <dsp:cNvPr id="0" name=""/>
        <dsp:cNvSpPr/>
      </dsp:nvSpPr>
      <dsp:spPr>
        <a:xfrm>
          <a:off x="2405967" y="0"/>
          <a:ext cx="6090976" cy="49203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/>
            <a:t>BİLİŞİM TEKNOLOJİLERİ ALANI</a:t>
          </a:r>
          <a:endParaRPr lang="tr-T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/>
            <a:t>ÇOCUK GELİŞİMİ VE EĞİTİMİ</a:t>
          </a:r>
          <a:endParaRPr lang="tr-T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/>
            <a:t>EL SANATLARI TEKNOLOJİSİ</a:t>
          </a:r>
          <a:endParaRPr lang="tr-T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/>
            <a:t>GRAFİK VE FOTOĞRAF ALANI</a:t>
          </a:r>
          <a:endParaRPr lang="tr-T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/>
            <a:t>GÜZELLİK VE SAÇ BAKIM HİZMETLERİ ALANI</a:t>
          </a:r>
          <a:endParaRPr lang="tr-T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/>
            <a:t>TEKSTİL TEKNOLOJİSİ ALANI</a:t>
          </a:r>
          <a:endParaRPr lang="tr-T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/>
            <a:t>YİYECEK VE İÇECEK HİZMETLERİ</a:t>
          </a:r>
          <a:endParaRPr lang="tr-T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/>
            <a:t>GİYİM ÜRETİM TEKNOLOJİSİ</a:t>
          </a:r>
          <a:endParaRPr lang="tr-TR" sz="2000" b="0" kern="1200" dirty="0"/>
        </a:p>
      </dsp:txBody>
      <dsp:txXfrm>
        <a:off x="2405967" y="615040"/>
        <a:ext cx="4245856" cy="3690239"/>
      </dsp:txXfrm>
    </dsp:sp>
    <dsp:sp modelId="{E0F6F97D-B505-4D48-95D9-B611C277EA64}">
      <dsp:nvSpPr>
        <dsp:cNvPr id="0" name=""/>
        <dsp:cNvSpPr/>
      </dsp:nvSpPr>
      <dsp:spPr>
        <a:xfrm>
          <a:off x="0" y="461286"/>
          <a:ext cx="2402730" cy="41323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Uşak Mesleki ve Teknik Anadolu Lisesi</a:t>
          </a:r>
          <a:br>
            <a:rPr lang="tr-TR" sz="3200" b="1" kern="1200" dirty="0" smtClean="0"/>
          </a:br>
          <a:endParaRPr lang="tr-TR" sz="3200" kern="1200" dirty="0"/>
        </a:p>
      </dsp:txBody>
      <dsp:txXfrm>
        <a:off x="117292" y="578578"/>
        <a:ext cx="2168146" cy="38977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9CF30-64F7-4D3E-9A79-627E6B9AB4CA}">
      <dsp:nvSpPr>
        <dsp:cNvPr id="0" name=""/>
        <dsp:cNvSpPr/>
      </dsp:nvSpPr>
      <dsp:spPr>
        <a:xfrm>
          <a:off x="2264949" y="0"/>
          <a:ext cx="6159986" cy="48703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0" kern="1200" dirty="0" smtClean="0"/>
            <a:t>BİLİŞİM TEKNOLOJİLERİ ALANI(SINAV İLE )</a:t>
          </a:r>
          <a:endParaRPr lang="tr-T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0" kern="1200" dirty="0" smtClean="0"/>
            <a:t>ELEKTRİK ELEKTRONİK TEKNOLOJİSİ ALANI(SINAV İLE )</a:t>
          </a:r>
          <a:endParaRPr lang="tr-T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0" kern="1200" dirty="0" smtClean="0"/>
            <a:t>TESİSAT TEKNOLOJİSİ VE İKLİMLENDİRME ALANI</a:t>
          </a:r>
          <a:endParaRPr lang="tr-T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0" kern="1200" dirty="0" smtClean="0"/>
            <a:t>AHŞAP TEKNOLOJİSİ (MOBİLYA VE İÇ MEKAN TASARIMI) ALANI</a:t>
          </a:r>
          <a:endParaRPr lang="tr-T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0" kern="1200" dirty="0" smtClean="0"/>
            <a:t>MAKİNE TEKNOLOJİSİ ALANI</a:t>
          </a:r>
          <a:endParaRPr lang="tr-T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0" kern="1200" dirty="0" smtClean="0"/>
            <a:t>METAL TEKNOLOJİSİ ALANI</a:t>
          </a:r>
          <a:endParaRPr lang="tr-T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0" kern="1200" dirty="0" smtClean="0"/>
            <a:t>MOTORLU ARAÇLAR TEKNOLOJİSİ</a:t>
          </a:r>
          <a:endParaRPr lang="tr-T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0" kern="1200" dirty="0" smtClean="0"/>
            <a:t>İNŞAAT TEKNOLOJİSİ</a:t>
          </a:r>
          <a:endParaRPr lang="tr-TR" sz="1800" b="0" kern="1200" dirty="0"/>
        </a:p>
      </dsp:txBody>
      <dsp:txXfrm>
        <a:off x="2264949" y="608792"/>
        <a:ext cx="4333609" cy="3652754"/>
      </dsp:txXfrm>
    </dsp:sp>
    <dsp:sp modelId="{E0F6F97D-B505-4D48-95D9-B611C277EA64}">
      <dsp:nvSpPr>
        <dsp:cNvPr id="0" name=""/>
        <dsp:cNvSpPr/>
      </dsp:nvSpPr>
      <dsp:spPr>
        <a:xfrm>
          <a:off x="0" y="456600"/>
          <a:ext cx="2263744" cy="4090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b="1" kern="1200" dirty="0" smtClean="0"/>
            <a:t>Türkiye Odalar Ve Borsalar Birliği Mesleki Ve Teknik Anadolu Lisesi</a:t>
          </a:r>
          <a:br>
            <a:rPr lang="tr-TR" sz="2300" b="1" kern="1200" dirty="0" smtClean="0"/>
          </a:br>
          <a:endParaRPr lang="tr-TR" sz="2300" kern="1200" dirty="0"/>
        </a:p>
      </dsp:txBody>
      <dsp:txXfrm>
        <a:off x="110507" y="567107"/>
        <a:ext cx="2042730" cy="38693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8197A-A9FF-404E-8C56-C26F0CF8FCB3}">
      <dsp:nvSpPr>
        <dsp:cNvPr id="0" name=""/>
        <dsp:cNvSpPr/>
      </dsp:nvSpPr>
      <dsp:spPr>
        <a:xfrm>
          <a:off x="2384070" y="132"/>
          <a:ext cx="5594100" cy="19174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9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SAĞLIK BAKIM TEKNİSYENLİĞİ DALI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HEMŞİRE YARDIMCILIĞI DALI</a:t>
          </a:r>
          <a:endParaRPr lang="tr-TR" sz="2000" kern="1200" dirty="0"/>
        </a:p>
      </dsp:txBody>
      <dsp:txXfrm>
        <a:off x="2384070" y="239810"/>
        <a:ext cx="4875066" cy="1438067"/>
      </dsp:txXfrm>
    </dsp:sp>
    <dsp:sp modelId="{3075F321-C298-4355-927C-8884E83B3099}">
      <dsp:nvSpPr>
        <dsp:cNvPr id="0" name=""/>
        <dsp:cNvSpPr/>
      </dsp:nvSpPr>
      <dsp:spPr>
        <a:xfrm>
          <a:off x="2376" y="132"/>
          <a:ext cx="2381694" cy="1917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kern="1200" dirty="0" smtClean="0"/>
            <a:t>ŞEHİT RIFAT GÜNDÜZ MESLEKİ VE TEKNİK ANADOLU LİSESİ</a:t>
          </a:r>
          <a:endParaRPr lang="tr-TR" sz="1800" kern="1200" dirty="0"/>
        </a:p>
      </dsp:txBody>
      <dsp:txXfrm>
        <a:off x="95977" y="93733"/>
        <a:ext cx="2194492" cy="1730221"/>
      </dsp:txXfrm>
    </dsp:sp>
    <dsp:sp modelId="{A3A9CF30-64F7-4D3E-9A79-627E6B9AB4CA}">
      <dsp:nvSpPr>
        <dsp:cNvPr id="0" name=""/>
        <dsp:cNvSpPr/>
      </dsp:nvSpPr>
      <dsp:spPr>
        <a:xfrm>
          <a:off x="2219519" y="2109430"/>
          <a:ext cx="5720801" cy="22830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ELEKTRİK-ELEKTRONİK TEKNOLOJİSİ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MOBİLYA VE İÇ MEKAN TASARIMI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BİLİŞİM TEKNOLOJİLERİ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MUHASEBE FİNANSMAN ALANI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ÇOCUK GELİŞİMİ VE EĞİTİMİ ALANI</a:t>
          </a:r>
          <a:endParaRPr lang="tr-TR" sz="2000" kern="1200" dirty="0"/>
        </a:p>
      </dsp:txBody>
      <dsp:txXfrm>
        <a:off x="2219519" y="2394812"/>
        <a:ext cx="4864655" cy="1712293"/>
      </dsp:txXfrm>
    </dsp:sp>
    <dsp:sp modelId="{E0F6F97D-B505-4D48-95D9-B611C277EA64}">
      <dsp:nvSpPr>
        <dsp:cNvPr id="0" name=""/>
        <dsp:cNvSpPr/>
      </dsp:nvSpPr>
      <dsp:spPr>
        <a:xfrm>
          <a:off x="0" y="2323330"/>
          <a:ext cx="2256706" cy="1917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kern="1200" dirty="0" smtClean="0"/>
            <a:t>ŞEHİT TUNCAY DURMUŞ MESLEKİ VE TEKNİK ANADOLU LİSESİ</a:t>
          </a:r>
          <a:endParaRPr lang="tr-TR" sz="1800" kern="1200" dirty="0"/>
        </a:p>
      </dsp:txBody>
      <dsp:txXfrm>
        <a:off x="93601" y="2416931"/>
        <a:ext cx="2069504" cy="17302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8197A-A9FF-404E-8C56-C26F0CF8FCB3}">
      <dsp:nvSpPr>
        <dsp:cNvPr id="0" name=""/>
        <dsp:cNvSpPr/>
      </dsp:nvSpPr>
      <dsp:spPr>
        <a:xfrm>
          <a:off x="2188756" y="43076"/>
          <a:ext cx="6380195" cy="24767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BİLİŞİM TEKNOLOJİLERİ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BİYOMEDİKAL CİHAZ TEKNOLOJİLERİ ALANI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ELEKTRİK TEKNOLOJİSİ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MAKİNA TEKNOLOJİSİ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MOBİLYA VE İÇ MEKAN TASARIMI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HAYVAN YETİŞTİRİCİLİĞİ VE SAĞLIĞI</a:t>
          </a:r>
          <a:endParaRPr lang="tr-TR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kern="1200" dirty="0"/>
        </a:p>
      </dsp:txBody>
      <dsp:txXfrm>
        <a:off x="2188756" y="352672"/>
        <a:ext cx="5451407" cy="1857577"/>
      </dsp:txXfrm>
    </dsp:sp>
    <dsp:sp modelId="{3075F321-C298-4355-927C-8884E83B3099}">
      <dsp:nvSpPr>
        <dsp:cNvPr id="0" name=""/>
        <dsp:cNvSpPr/>
      </dsp:nvSpPr>
      <dsp:spPr>
        <a:xfrm>
          <a:off x="3175" y="224749"/>
          <a:ext cx="2182404" cy="20304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kern="1200" dirty="0" smtClean="0"/>
            <a:t>EŞME MESLEKİ VE TEKNİK ANADOLU LİSESİ</a:t>
          </a:r>
          <a:endParaRPr lang="tr-TR" sz="2000" kern="1200" dirty="0"/>
        </a:p>
      </dsp:txBody>
      <dsp:txXfrm>
        <a:off x="102295" y="323869"/>
        <a:ext cx="1984164" cy="1832243"/>
      </dsp:txXfrm>
    </dsp:sp>
    <dsp:sp modelId="{A3A9CF30-64F7-4D3E-9A79-627E6B9AB4CA}">
      <dsp:nvSpPr>
        <dsp:cNvPr id="0" name=""/>
        <dsp:cNvSpPr/>
      </dsp:nvSpPr>
      <dsp:spPr>
        <a:xfrm>
          <a:off x="2171085" y="2553838"/>
          <a:ext cx="6397866" cy="19344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HEMŞİRE YARDIMCILIĞI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EBE YARDIMCILIĞI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SAĞLIK BAKIM TEKNİSYENLİĞİ</a:t>
          </a:r>
          <a:endParaRPr lang="tr-TR" sz="2000" kern="1200" dirty="0"/>
        </a:p>
      </dsp:txBody>
      <dsp:txXfrm>
        <a:off x="2171085" y="2795646"/>
        <a:ext cx="5672442" cy="1450848"/>
      </dsp:txXfrm>
    </dsp:sp>
    <dsp:sp modelId="{E0F6F97D-B505-4D48-95D9-B611C277EA64}">
      <dsp:nvSpPr>
        <dsp:cNvPr id="0" name=""/>
        <dsp:cNvSpPr/>
      </dsp:nvSpPr>
      <dsp:spPr>
        <a:xfrm>
          <a:off x="0" y="2544709"/>
          <a:ext cx="2165234" cy="19144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kern="1200" dirty="0" smtClean="0"/>
            <a:t>EŞME ŞEHİT NİHAT KÖYLÜ MESLEKİ VE TEKNİK ANADOLU LİSESİ</a:t>
          </a:r>
          <a:endParaRPr lang="tr-TR" sz="1800" b="0" kern="1200" dirty="0"/>
        </a:p>
      </dsp:txBody>
      <dsp:txXfrm>
        <a:off x="93457" y="2638166"/>
        <a:ext cx="1978320" cy="17275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8197A-A9FF-404E-8C56-C26F0CF8FCB3}">
      <dsp:nvSpPr>
        <dsp:cNvPr id="0" name=""/>
        <dsp:cNvSpPr/>
      </dsp:nvSpPr>
      <dsp:spPr>
        <a:xfrm>
          <a:off x="2035888" y="848897"/>
          <a:ext cx="6173023" cy="22474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ADALET 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ÇOCUK GELİŞİMİ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HARİTA TAPU KADASTRO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HASTA VE YAŞLI BAKIM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YİYECEK İÇEÇEK ALANI</a:t>
          </a:r>
          <a:endParaRPr lang="tr-TR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kern="1200" dirty="0"/>
        </a:p>
      </dsp:txBody>
      <dsp:txXfrm>
        <a:off x="2035888" y="1129828"/>
        <a:ext cx="5330229" cy="1685589"/>
      </dsp:txXfrm>
    </dsp:sp>
    <dsp:sp modelId="{3075F321-C298-4355-927C-8884E83B3099}">
      <dsp:nvSpPr>
        <dsp:cNvPr id="0" name=""/>
        <dsp:cNvSpPr/>
      </dsp:nvSpPr>
      <dsp:spPr>
        <a:xfrm>
          <a:off x="2588" y="939760"/>
          <a:ext cx="2030710" cy="2080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kern="1200" dirty="0" smtClean="0"/>
            <a:t>ŞEHİT ADEM ÇİFTÇİ ÇOK PROGRAMLI ANADOLU LİSESİ</a:t>
          </a:r>
          <a:endParaRPr lang="tr-TR" sz="2000" kern="1200" dirty="0"/>
        </a:p>
      </dsp:txBody>
      <dsp:txXfrm>
        <a:off x="101719" y="1038891"/>
        <a:ext cx="1832448" cy="18826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8197A-A9FF-404E-8C56-C26F0CF8FCB3}">
      <dsp:nvSpPr>
        <dsp:cNvPr id="0" name=""/>
        <dsp:cNvSpPr/>
      </dsp:nvSpPr>
      <dsp:spPr>
        <a:xfrm>
          <a:off x="2778000" y="751628"/>
          <a:ext cx="4830167" cy="25607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BİLİŞİM TEKNOLOJİLERİ ALANI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ELEKTRİK-ELEKTRONİK TEKNOLOJİSİ ALANI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/>
            <a:t>MAKİNA TEKNOLOJİSİ ALANI</a:t>
          </a:r>
          <a:endParaRPr lang="tr-TR" sz="1900" kern="1200" dirty="0"/>
        </a:p>
      </dsp:txBody>
      <dsp:txXfrm>
        <a:off x="2778000" y="1071721"/>
        <a:ext cx="3869889" cy="1920556"/>
      </dsp:txXfrm>
    </dsp:sp>
    <dsp:sp modelId="{3075F321-C298-4355-927C-8884E83B3099}">
      <dsp:nvSpPr>
        <dsp:cNvPr id="0" name=""/>
        <dsp:cNvSpPr/>
      </dsp:nvSpPr>
      <dsp:spPr>
        <a:xfrm>
          <a:off x="59670" y="648077"/>
          <a:ext cx="2658659" cy="2767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i="0" kern="1200" dirty="0" smtClean="0"/>
            <a:t>KARAHALLI VEYİS TURAN MESLEKİ VE TEKNİK ANADOLU LİSESİ</a:t>
          </a:r>
          <a:endParaRPr lang="tr-TR" sz="2400" kern="1200" dirty="0"/>
        </a:p>
      </dsp:txBody>
      <dsp:txXfrm>
        <a:off x="189455" y="777862"/>
        <a:ext cx="2399089" cy="250827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8197A-A9FF-404E-8C56-C26F0CF8FCB3}">
      <dsp:nvSpPr>
        <dsp:cNvPr id="0" name=""/>
        <dsp:cNvSpPr/>
      </dsp:nvSpPr>
      <dsp:spPr>
        <a:xfrm>
          <a:off x="2298025" y="124"/>
          <a:ext cx="5392199" cy="18054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BİLİŞİM TEKNOLOJİLERİ ALANI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ELEKTRİK-ELEKTRONİK TEKNOLOJİLERİ ALANI</a:t>
          </a:r>
          <a:endParaRPr lang="tr-TR" sz="2400" kern="1200" dirty="0"/>
        </a:p>
      </dsp:txBody>
      <dsp:txXfrm>
        <a:off x="2298025" y="225807"/>
        <a:ext cx="4715150" cy="1354098"/>
      </dsp:txXfrm>
    </dsp:sp>
    <dsp:sp modelId="{3075F321-C298-4355-927C-8884E83B3099}">
      <dsp:nvSpPr>
        <dsp:cNvPr id="0" name=""/>
        <dsp:cNvSpPr/>
      </dsp:nvSpPr>
      <dsp:spPr>
        <a:xfrm>
          <a:off x="2290" y="124"/>
          <a:ext cx="2295735" cy="18054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kern="1200" dirty="0" smtClean="0"/>
            <a:t>ULUBEY ATATÜRK MESLEKİ VE TEKNİK ANADOLU LİSESİ</a:t>
          </a:r>
          <a:endParaRPr lang="tr-TR" sz="1800" kern="1200" dirty="0"/>
        </a:p>
      </dsp:txBody>
      <dsp:txXfrm>
        <a:off x="90425" y="88259"/>
        <a:ext cx="2119465" cy="1629194"/>
      </dsp:txXfrm>
    </dsp:sp>
    <dsp:sp modelId="{A3A9CF30-64F7-4D3E-9A79-627E6B9AB4CA}">
      <dsp:nvSpPr>
        <dsp:cNvPr id="0" name=""/>
        <dsp:cNvSpPr/>
      </dsp:nvSpPr>
      <dsp:spPr>
        <a:xfrm>
          <a:off x="2341582" y="1986259"/>
          <a:ext cx="5350933" cy="21497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HEMŞİRE YARDIMCILIĞI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SAĞLIK BAKIM TEKNİSYENLİĞİ</a:t>
          </a:r>
          <a:endParaRPr lang="tr-TR" sz="2400" kern="1200" dirty="0"/>
        </a:p>
      </dsp:txBody>
      <dsp:txXfrm>
        <a:off x="2341582" y="2254978"/>
        <a:ext cx="4544778" cy="1612311"/>
      </dsp:txXfrm>
    </dsp:sp>
    <dsp:sp modelId="{E0F6F97D-B505-4D48-95D9-B611C277EA64}">
      <dsp:nvSpPr>
        <dsp:cNvPr id="0" name=""/>
        <dsp:cNvSpPr/>
      </dsp:nvSpPr>
      <dsp:spPr>
        <a:xfrm>
          <a:off x="0" y="2148356"/>
          <a:ext cx="2339057" cy="1884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kern="1200" dirty="0" smtClean="0"/>
            <a:t>ULUBEY MESLEKİ VE TEKNİK ANADOLU LİSESİ</a:t>
          </a:r>
          <a:endParaRPr lang="tr-TR" sz="1800" kern="1200" dirty="0"/>
        </a:p>
      </dsp:txBody>
      <dsp:txXfrm>
        <a:off x="91974" y="2240330"/>
        <a:ext cx="2155109" cy="1700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3E58-5D72-4753-AE80-B61A72DC8360}" type="datetimeFigureOut">
              <a:rPr lang="tr-TR" smtClean="0"/>
              <a:t>29.11.2019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47DF6-6C56-4718-AF6D-31C09EB260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0919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29.11.2019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29.11.2019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29.11.2019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29.11.2019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3000"/>
            <a:lum/>
          </a:blip>
          <a:srcRect/>
          <a:stretch>
            <a:fillRect l="70000" t="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29.11.2019</a:t>
            </a:fld>
            <a:endParaRPr lang="tr-TR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UŞAK MESLEK LİSELERİ VE BÖLÜMLERİNİN TANITIMI</a:t>
            </a:r>
            <a:endParaRPr lang="tr-T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999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782930317"/>
              </p:ext>
            </p:extLst>
          </p:nvPr>
        </p:nvGraphicFramePr>
        <p:xfrm>
          <a:off x="695908" y="1700808"/>
          <a:ext cx="7692516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683568" y="404664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ULUBEY MESLEKİ VE TEKNİK ANADOLU LİSELERİ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572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651410551"/>
              </p:ext>
            </p:extLst>
          </p:nvPr>
        </p:nvGraphicFramePr>
        <p:xfrm>
          <a:off x="395536" y="1484784"/>
          <a:ext cx="82089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683568" y="26064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 UŞAK MERKEZ YETENEK SINAVI İLE ÖĞRENCİ ALAN LİSELER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26844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683568" y="404664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UŞAK MERKEZİ SINAV İLE ÖĞRENCİ ALAN LİSELER</a:t>
            </a:r>
            <a:endParaRPr lang="tr-TR" sz="3600" dirty="0"/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3647596386"/>
              </p:ext>
            </p:extLst>
          </p:nvPr>
        </p:nvGraphicFramePr>
        <p:xfrm>
          <a:off x="0" y="1569969"/>
          <a:ext cx="9144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up 3"/>
          <p:cNvGrpSpPr/>
          <p:nvPr/>
        </p:nvGrpSpPr>
        <p:grpSpPr>
          <a:xfrm>
            <a:off x="3131840" y="2378863"/>
            <a:ext cx="5562489" cy="2234934"/>
            <a:chOff x="5448075" y="1565935"/>
            <a:chExt cx="5562489" cy="2234934"/>
          </a:xfrm>
        </p:grpSpPr>
        <p:sp>
          <p:nvSpPr>
            <p:cNvPr id="5" name="Oval 4"/>
            <p:cNvSpPr/>
            <p:nvPr/>
          </p:nvSpPr>
          <p:spPr>
            <a:xfrm>
              <a:off x="8872757" y="1663062"/>
              <a:ext cx="2137807" cy="213780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5448075" y="1565935"/>
              <a:ext cx="1511657" cy="15116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17651" tIns="20320" rIns="117651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600" kern="1200" dirty="0"/>
            </a:p>
          </p:txBody>
        </p:sp>
      </p:grpSp>
      <p:sp>
        <p:nvSpPr>
          <p:cNvPr id="3" name="Dikdörtgen 2"/>
          <p:cNvSpPr/>
          <p:nvPr/>
        </p:nvSpPr>
        <p:spPr>
          <a:xfrm>
            <a:off x="6840789" y="2770298"/>
            <a:ext cx="17636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333333"/>
                </a:solidFill>
                <a:latin typeface="Source Serif Pro"/>
              </a:rPr>
              <a:t> </a:t>
            </a:r>
            <a:r>
              <a:rPr lang="tr-TR" b="1" dirty="0">
                <a:solidFill>
                  <a:srgbClr val="333333"/>
                </a:solidFill>
                <a:latin typeface="+mj-lt"/>
              </a:rPr>
              <a:t>Uşak Türkiye Odalar ve Borsalar Birliği Mesleki ve Teknik Anadolu Lisesi</a:t>
            </a:r>
            <a:endParaRPr lang="tr-TR" b="1" dirty="0">
              <a:latin typeface="+mj-lt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38163" y="337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2202383" y="5545597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17A2B8"/>
                </a:solidFill>
                <a:latin typeface="Roboto"/>
              </a:rPr>
              <a:t> </a:t>
            </a:r>
            <a:endParaRPr lang="tr-TR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58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797332892"/>
              </p:ext>
            </p:extLst>
          </p:nvPr>
        </p:nvGraphicFramePr>
        <p:xfrm>
          <a:off x="395536" y="1484784"/>
          <a:ext cx="842493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683568" y="26064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 UŞAK MERKEZ MESLEKİ VE TEKNİK ANADOLU LİSELERİ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4719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787793428"/>
              </p:ext>
            </p:extLst>
          </p:nvPr>
        </p:nvGraphicFramePr>
        <p:xfrm>
          <a:off x="683568" y="1700808"/>
          <a:ext cx="784887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683568" y="26064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 UŞAK MERKEZ MESLEKİ VE TEKNİK ANADOLU LİSELERİ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1317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22392447"/>
              </p:ext>
            </p:extLst>
          </p:nvPr>
        </p:nvGraphicFramePr>
        <p:xfrm>
          <a:off x="395536" y="1460977"/>
          <a:ext cx="8496944" cy="4920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683568" y="26064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 UŞAK MERKEZ MESLEKİ VE TEKNİK ANADOLU LİSELERİ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65640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850362370"/>
              </p:ext>
            </p:extLst>
          </p:nvPr>
        </p:nvGraphicFramePr>
        <p:xfrm>
          <a:off x="539552" y="1460977"/>
          <a:ext cx="8424936" cy="4870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683568" y="26064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 UŞAK MERKEZ MESLEKİ VE TEKNİK ANADOLU LİSELERİ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14657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806933665"/>
              </p:ext>
            </p:extLst>
          </p:nvPr>
        </p:nvGraphicFramePr>
        <p:xfrm>
          <a:off x="695908" y="1772816"/>
          <a:ext cx="798054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683568" y="404664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BANAZ MESLEKİ VE TEKNİK ANADOLU LİSELERİ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0521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4255726420"/>
              </p:ext>
            </p:extLst>
          </p:nvPr>
        </p:nvGraphicFramePr>
        <p:xfrm>
          <a:off x="395536" y="1604993"/>
          <a:ext cx="8568952" cy="448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683568" y="404664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EŞME MESLEKİ VE TEKNİK ANADOLU LİSELERİ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9773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208459148"/>
              </p:ext>
            </p:extLst>
          </p:nvPr>
        </p:nvGraphicFramePr>
        <p:xfrm>
          <a:off x="395536" y="1700808"/>
          <a:ext cx="820891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683568" y="404664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EŞME MESLEKİ VE TEKNİK ANADOLU LİSELERİ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3261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974442937"/>
              </p:ext>
            </p:extLst>
          </p:nvPr>
        </p:nvGraphicFramePr>
        <p:xfrm>
          <a:off x="695908" y="1772816"/>
          <a:ext cx="76081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683568" y="404664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KARAHALLI MESLEKİ VE TEKNİK ANADOLU LİSELERİ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67653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278</TotalTime>
  <Words>423</Words>
  <Application>Microsoft Office PowerPoint</Application>
  <PresentationFormat>Ekran Gösterisi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1" baseType="lpstr">
      <vt:lpstr>Arial</vt:lpstr>
      <vt:lpstr>Calibri</vt:lpstr>
      <vt:lpstr>Lucida Sans Unicode</vt:lpstr>
      <vt:lpstr>Roboto</vt:lpstr>
      <vt:lpstr>Source Serif Pro</vt:lpstr>
      <vt:lpstr>Verdana</vt:lpstr>
      <vt:lpstr>Wingdings 2</vt:lpstr>
      <vt:lpstr>Wingdings 3</vt:lpstr>
      <vt:lpstr>Kalabalık</vt:lpstr>
      <vt:lpstr>UŞAK MESLEK LİSELERİ VE BÖLÜMLERİNİN TANITIMI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RAM</dc:creator>
  <cp:lastModifiedBy>Lenovo</cp:lastModifiedBy>
  <cp:revision>22</cp:revision>
  <cp:lastPrinted>2019-11-22T11:28:27Z</cp:lastPrinted>
  <dcterms:created xsi:type="dcterms:W3CDTF">2019-11-22T07:33:14Z</dcterms:created>
  <dcterms:modified xsi:type="dcterms:W3CDTF">2019-11-29T12:52:46Z</dcterms:modified>
</cp:coreProperties>
</file>