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780" r:id="rId5"/>
    <p:sldMasterId id="2147483804" r:id="rId6"/>
  </p:sldMasterIdLst>
  <p:notesMasterIdLst>
    <p:notesMasterId r:id="rId32"/>
  </p:notesMasterIdLst>
  <p:sldIdLst>
    <p:sldId id="256" r:id="rId7"/>
    <p:sldId id="268" r:id="rId8"/>
    <p:sldId id="269" r:id="rId9"/>
    <p:sldId id="270" r:id="rId10"/>
    <p:sldId id="301" r:id="rId11"/>
    <p:sldId id="272" r:id="rId12"/>
    <p:sldId id="315" r:id="rId13"/>
    <p:sldId id="316" r:id="rId14"/>
    <p:sldId id="282" r:id="rId15"/>
    <p:sldId id="283" r:id="rId16"/>
    <p:sldId id="303" r:id="rId17"/>
    <p:sldId id="314" r:id="rId18"/>
    <p:sldId id="304" r:id="rId19"/>
    <p:sldId id="305" r:id="rId20"/>
    <p:sldId id="306" r:id="rId21"/>
    <p:sldId id="307" r:id="rId22"/>
    <p:sldId id="309" r:id="rId23"/>
    <p:sldId id="310" r:id="rId24"/>
    <p:sldId id="311" r:id="rId25"/>
    <p:sldId id="312" r:id="rId26"/>
    <p:sldId id="313" r:id="rId27"/>
    <p:sldId id="318" r:id="rId28"/>
    <p:sldId id="319" r:id="rId29"/>
    <p:sldId id="317" r:id="rId30"/>
    <p:sldId id="300"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DDA9CB-B580-4C9D-9CE0-F88BFCBAF78D}" type="datetimeFigureOut">
              <a:rPr lang="tr-TR" smtClean="0"/>
              <a:pPr/>
              <a:t>27.09.2019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78DEFA-DE59-4945-938F-23A00FB9A067}" type="slidenum">
              <a:rPr lang="tr-TR" smtClean="0"/>
              <a:pPr/>
              <a:t>‹#›</a:t>
            </a:fld>
            <a:endParaRPr lang="tr-TR"/>
          </a:p>
        </p:txBody>
      </p:sp>
    </p:spTree>
    <p:extLst>
      <p:ext uri="{BB962C8B-B14F-4D97-AF65-F5344CB8AC3E}">
        <p14:creationId xmlns="" xmlns:p14="http://schemas.microsoft.com/office/powerpoint/2010/main" val="2661860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F78DEFA-DE59-4945-938F-23A00FB9A067}" type="slidenum">
              <a:rPr lang="tr-TR" smtClean="0"/>
              <a:pPr/>
              <a:t>7</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27.09.2019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27.09.2019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27.09.2019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defRPr/>
              </a:pPr>
              <a:endParaRPr kumimoji="1" lang="tr-TR" altLang="tr-TR" sz="2400" smtClean="0">
                <a:solidFill>
                  <a:srgbClr val="003366"/>
                </a:solidFill>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defRPr/>
              </a:pPr>
              <a:endParaRPr kumimoji="1" lang="tr-TR" altLang="tr-TR" sz="2400" smtClean="0">
                <a:solidFill>
                  <a:srgbClr val="003366"/>
                </a:solidFill>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tr-TR" altLang="tr-TR" smtClean="0">
                <a:solidFill>
                  <a:srgbClr val="003366"/>
                </a:solidFill>
              </a:endParaRPr>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tr-TR" altLang="tr-TR" smtClean="0">
                <a:solidFill>
                  <a:srgbClr val="003366"/>
                </a:solidFill>
              </a:endParaRPr>
            </a:p>
          </p:txBody>
        </p:sp>
      </p:grpSp>
      <p:sp>
        <p:nvSpPr>
          <p:cNvPr id="9224"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tr-TR"/>
              <a:t>Asıl alt başlık stilini düzenlemek için tıklatın</a:t>
            </a:r>
          </a:p>
        </p:txBody>
      </p:sp>
      <p:sp>
        <p:nvSpPr>
          <p:cNvPr id="922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tr-TR"/>
              <a:t>Asıl başlık stili için tıklatın</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tr-TR">
              <a:solidFill>
                <a:srgbClr val="FFFFFF"/>
              </a:solidFill>
            </a:endParaRPr>
          </a:p>
        </p:txBody>
      </p:sp>
      <p:sp>
        <p:nvSpPr>
          <p:cNvPr id="11" name="Rectangle 10"/>
          <p:cNvSpPr>
            <a:spLocks noGrp="1" noChangeArrowheads="1"/>
          </p:cNvSpPr>
          <p:nvPr>
            <p:ph type="ftr" sz="quarter" idx="11"/>
          </p:nvPr>
        </p:nvSpPr>
        <p:spPr/>
        <p:txBody>
          <a:bodyPr/>
          <a:lstStyle>
            <a:lvl1pPr algn="r">
              <a:defRPr/>
            </a:lvl1pPr>
          </a:lstStyle>
          <a:p>
            <a:pPr>
              <a:defRPr/>
            </a:pPr>
            <a:r>
              <a:rPr lang="tr-TR">
                <a:solidFill>
                  <a:srgbClr val="003366"/>
                </a:solidFill>
              </a:rPr>
              <a:t>Yrd.Doç.Dr. Nevin GÜNER YILDIZ                   Özel Eğitim</a:t>
            </a:r>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E6A32D9B-BE7A-421C-AC40-8EB78282E0B6}"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106735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6" name="Rectangle 13"/>
          <p:cNvSpPr>
            <a:spLocks noGrp="1" noChangeArrowheads="1"/>
          </p:cNvSpPr>
          <p:nvPr>
            <p:ph type="sldNum" sz="quarter" idx="12"/>
          </p:nvPr>
        </p:nvSpPr>
        <p:spPr>
          <a:ln/>
        </p:spPr>
        <p:txBody>
          <a:bodyPr/>
          <a:lstStyle>
            <a:lvl1pPr>
              <a:defRPr/>
            </a:lvl1pPr>
          </a:lstStyle>
          <a:p>
            <a:pPr>
              <a:defRPr/>
            </a:pPr>
            <a:fld id="{BDA2D49B-889E-4DB5-A264-52C56B21B4B9}"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16585925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6" name="Rectangle 13"/>
          <p:cNvSpPr>
            <a:spLocks noGrp="1" noChangeArrowheads="1"/>
          </p:cNvSpPr>
          <p:nvPr>
            <p:ph type="sldNum" sz="quarter" idx="12"/>
          </p:nvPr>
        </p:nvSpPr>
        <p:spPr>
          <a:ln/>
        </p:spPr>
        <p:txBody>
          <a:bodyPr/>
          <a:lstStyle>
            <a:lvl1pPr>
              <a:defRPr/>
            </a:lvl1pPr>
          </a:lstStyle>
          <a:p>
            <a:pPr>
              <a:defRPr/>
            </a:pPr>
            <a:fld id="{DE964021-DA67-493A-97E2-A26306FDC996}"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42115669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7" name="Rectangle 13"/>
          <p:cNvSpPr>
            <a:spLocks noGrp="1" noChangeArrowheads="1"/>
          </p:cNvSpPr>
          <p:nvPr>
            <p:ph type="sldNum" sz="quarter" idx="12"/>
          </p:nvPr>
        </p:nvSpPr>
        <p:spPr>
          <a:ln/>
        </p:spPr>
        <p:txBody>
          <a:bodyPr/>
          <a:lstStyle>
            <a:lvl1pPr>
              <a:defRPr/>
            </a:lvl1pPr>
          </a:lstStyle>
          <a:p>
            <a:pPr>
              <a:defRPr/>
            </a:pPr>
            <a:fld id="{45B93A7D-A7E9-47C8-816B-10F51B3228C7}"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33108424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9" name="Rectangle 13"/>
          <p:cNvSpPr>
            <a:spLocks noGrp="1" noChangeArrowheads="1"/>
          </p:cNvSpPr>
          <p:nvPr>
            <p:ph type="sldNum" sz="quarter" idx="12"/>
          </p:nvPr>
        </p:nvSpPr>
        <p:spPr>
          <a:ln/>
        </p:spPr>
        <p:txBody>
          <a:bodyPr/>
          <a:lstStyle>
            <a:lvl1pPr>
              <a:defRPr/>
            </a:lvl1pPr>
          </a:lstStyle>
          <a:p>
            <a:pPr>
              <a:defRPr/>
            </a:pPr>
            <a:fld id="{2C880AE0-8430-4373-972F-376B90939685}"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39678098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5" name="Rectangle 13"/>
          <p:cNvSpPr>
            <a:spLocks noGrp="1" noChangeArrowheads="1"/>
          </p:cNvSpPr>
          <p:nvPr>
            <p:ph type="sldNum" sz="quarter" idx="12"/>
          </p:nvPr>
        </p:nvSpPr>
        <p:spPr>
          <a:ln/>
        </p:spPr>
        <p:txBody>
          <a:bodyPr/>
          <a:lstStyle>
            <a:lvl1pPr>
              <a:defRPr/>
            </a:lvl1pPr>
          </a:lstStyle>
          <a:p>
            <a:pPr>
              <a:defRPr/>
            </a:pPr>
            <a:fld id="{F827CED7-DBC6-4E7A-9123-426CF954625E}"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22058004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4" name="Rectangle 13"/>
          <p:cNvSpPr>
            <a:spLocks noGrp="1" noChangeArrowheads="1"/>
          </p:cNvSpPr>
          <p:nvPr>
            <p:ph type="sldNum" sz="quarter" idx="12"/>
          </p:nvPr>
        </p:nvSpPr>
        <p:spPr>
          <a:ln/>
        </p:spPr>
        <p:txBody>
          <a:bodyPr/>
          <a:lstStyle>
            <a:lvl1pPr>
              <a:defRPr/>
            </a:lvl1pPr>
          </a:lstStyle>
          <a:p>
            <a:pPr>
              <a:defRPr/>
            </a:pPr>
            <a:fld id="{F9A12CE4-3750-4E6A-B6D1-6F5B40FADD29}"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15214953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7" name="Rectangle 13"/>
          <p:cNvSpPr>
            <a:spLocks noGrp="1" noChangeArrowheads="1"/>
          </p:cNvSpPr>
          <p:nvPr>
            <p:ph type="sldNum" sz="quarter" idx="12"/>
          </p:nvPr>
        </p:nvSpPr>
        <p:spPr>
          <a:ln/>
        </p:spPr>
        <p:txBody>
          <a:bodyPr/>
          <a:lstStyle>
            <a:lvl1pPr>
              <a:defRPr/>
            </a:lvl1pPr>
          </a:lstStyle>
          <a:p>
            <a:pPr>
              <a:defRPr/>
            </a:pPr>
            <a:fld id="{47ABF72A-0A7F-4686-875A-0645DE743BF7}"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2736916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27.09.2019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7" name="Rectangle 13"/>
          <p:cNvSpPr>
            <a:spLocks noGrp="1" noChangeArrowheads="1"/>
          </p:cNvSpPr>
          <p:nvPr>
            <p:ph type="sldNum" sz="quarter" idx="12"/>
          </p:nvPr>
        </p:nvSpPr>
        <p:spPr>
          <a:ln/>
        </p:spPr>
        <p:txBody>
          <a:bodyPr/>
          <a:lstStyle>
            <a:lvl1pPr>
              <a:defRPr/>
            </a:lvl1pPr>
          </a:lstStyle>
          <a:p>
            <a:pPr>
              <a:defRPr/>
            </a:pPr>
            <a:fld id="{001A9C7E-70C6-4E45-A184-15A6F054EA12}"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9800815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6" name="Rectangle 13"/>
          <p:cNvSpPr>
            <a:spLocks noGrp="1" noChangeArrowheads="1"/>
          </p:cNvSpPr>
          <p:nvPr>
            <p:ph type="sldNum" sz="quarter" idx="12"/>
          </p:nvPr>
        </p:nvSpPr>
        <p:spPr>
          <a:ln/>
        </p:spPr>
        <p:txBody>
          <a:bodyPr/>
          <a:lstStyle>
            <a:lvl1pPr>
              <a:defRPr/>
            </a:lvl1pPr>
          </a:lstStyle>
          <a:p>
            <a:pPr>
              <a:defRPr/>
            </a:pPr>
            <a:fld id="{8CDAED40-75A7-4FBE-BFB4-196598068E13}"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23182304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05600" y="762000"/>
            <a:ext cx="1981200" cy="532447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762000" y="762000"/>
            <a:ext cx="5791200" cy="53244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6" name="Rectangle 13"/>
          <p:cNvSpPr>
            <a:spLocks noGrp="1" noChangeArrowheads="1"/>
          </p:cNvSpPr>
          <p:nvPr>
            <p:ph type="sldNum" sz="quarter" idx="12"/>
          </p:nvPr>
        </p:nvSpPr>
        <p:spPr>
          <a:ln/>
        </p:spPr>
        <p:txBody>
          <a:bodyPr/>
          <a:lstStyle>
            <a:lvl1pPr>
              <a:defRPr/>
            </a:lvl1pPr>
          </a:lstStyle>
          <a:p>
            <a:pPr>
              <a:defRPr/>
            </a:pPr>
            <a:fld id="{6C94E2F6-0918-4F28-80D5-DFF3B915A52D}"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13733980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defRPr/>
              </a:pPr>
              <a:endParaRPr kumimoji="1" lang="tr-TR" altLang="tr-TR" sz="2400" smtClean="0">
                <a:solidFill>
                  <a:srgbClr val="003366"/>
                </a:solidFill>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defRPr/>
              </a:pPr>
              <a:endParaRPr kumimoji="1" lang="tr-TR" altLang="tr-TR" sz="2400" smtClean="0">
                <a:solidFill>
                  <a:srgbClr val="003366"/>
                </a:solidFill>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tr-TR" altLang="tr-TR" smtClean="0">
                <a:solidFill>
                  <a:srgbClr val="003366"/>
                </a:solidFill>
              </a:endParaRPr>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tr-TR" altLang="tr-TR" smtClean="0">
                <a:solidFill>
                  <a:srgbClr val="003366"/>
                </a:solidFill>
              </a:endParaRPr>
            </a:p>
          </p:txBody>
        </p:sp>
      </p:grpSp>
      <p:sp>
        <p:nvSpPr>
          <p:cNvPr id="9224"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tr-TR"/>
              <a:t>Asıl alt başlık stilini düzenlemek için tıklatın</a:t>
            </a:r>
          </a:p>
        </p:txBody>
      </p:sp>
      <p:sp>
        <p:nvSpPr>
          <p:cNvPr id="922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tr-TR"/>
              <a:t>Asıl başlık stili için tıklatın</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tr-TR">
              <a:solidFill>
                <a:srgbClr val="FFFFFF"/>
              </a:solidFill>
            </a:endParaRPr>
          </a:p>
        </p:txBody>
      </p:sp>
      <p:sp>
        <p:nvSpPr>
          <p:cNvPr id="11" name="Rectangle 10"/>
          <p:cNvSpPr>
            <a:spLocks noGrp="1" noChangeArrowheads="1"/>
          </p:cNvSpPr>
          <p:nvPr>
            <p:ph type="ftr" sz="quarter" idx="11"/>
          </p:nvPr>
        </p:nvSpPr>
        <p:spPr/>
        <p:txBody>
          <a:bodyPr/>
          <a:lstStyle>
            <a:lvl1pPr algn="r">
              <a:defRPr/>
            </a:lvl1pPr>
          </a:lstStyle>
          <a:p>
            <a:pPr>
              <a:defRPr/>
            </a:pPr>
            <a:r>
              <a:rPr lang="tr-TR">
                <a:solidFill>
                  <a:srgbClr val="003366"/>
                </a:solidFill>
              </a:rPr>
              <a:t>Yrd.Doç.Dr. Nevin GÜNER YILDIZ                   Özel Eğitim</a:t>
            </a:r>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E6A32D9B-BE7A-421C-AC40-8EB78282E0B6}"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29045568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6" name="Rectangle 13"/>
          <p:cNvSpPr>
            <a:spLocks noGrp="1" noChangeArrowheads="1"/>
          </p:cNvSpPr>
          <p:nvPr>
            <p:ph type="sldNum" sz="quarter" idx="12"/>
          </p:nvPr>
        </p:nvSpPr>
        <p:spPr>
          <a:ln/>
        </p:spPr>
        <p:txBody>
          <a:bodyPr/>
          <a:lstStyle>
            <a:lvl1pPr>
              <a:defRPr/>
            </a:lvl1pPr>
          </a:lstStyle>
          <a:p>
            <a:pPr>
              <a:defRPr/>
            </a:pPr>
            <a:fld id="{BDA2D49B-889E-4DB5-A264-52C56B21B4B9}"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22743072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6" name="Rectangle 13"/>
          <p:cNvSpPr>
            <a:spLocks noGrp="1" noChangeArrowheads="1"/>
          </p:cNvSpPr>
          <p:nvPr>
            <p:ph type="sldNum" sz="quarter" idx="12"/>
          </p:nvPr>
        </p:nvSpPr>
        <p:spPr>
          <a:ln/>
        </p:spPr>
        <p:txBody>
          <a:bodyPr/>
          <a:lstStyle>
            <a:lvl1pPr>
              <a:defRPr/>
            </a:lvl1pPr>
          </a:lstStyle>
          <a:p>
            <a:pPr>
              <a:defRPr/>
            </a:pPr>
            <a:fld id="{DE964021-DA67-493A-97E2-A26306FDC996}"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11605193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7" name="Rectangle 13"/>
          <p:cNvSpPr>
            <a:spLocks noGrp="1" noChangeArrowheads="1"/>
          </p:cNvSpPr>
          <p:nvPr>
            <p:ph type="sldNum" sz="quarter" idx="12"/>
          </p:nvPr>
        </p:nvSpPr>
        <p:spPr>
          <a:ln/>
        </p:spPr>
        <p:txBody>
          <a:bodyPr/>
          <a:lstStyle>
            <a:lvl1pPr>
              <a:defRPr/>
            </a:lvl1pPr>
          </a:lstStyle>
          <a:p>
            <a:pPr>
              <a:defRPr/>
            </a:pPr>
            <a:fld id="{45B93A7D-A7E9-47C8-816B-10F51B3228C7}"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33178728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9" name="Rectangle 13"/>
          <p:cNvSpPr>
            <a:spLocks noGrp="1" noChangeArrowheads="1"/>
          </p:cNvSpPr>
          <p:nvPr>
            <p:ph type="sldNum" sz="quarter" idx="12"/>
          </p:nvPr>
        </p:nvSpPr>
        <p:spPr>
          <a:ln/>
        </p:spPr>
        <p:txBody>
          <a:bodyPr/>
          <a:lstStyle>
            <a:lvl1pPr>
              <a:defRPr/>
            </a:lvl1pPr>
          </a:lstStyle>
          <a:p>
            <a:pPr>
              <a:defRPr/>
            </a:pPr>
            <a:fld id="{2C880AE0-8430-4373-972F-376B90939685}"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5685167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5" name="Rectangle 13"/>
          <p:cNvSpPr>
            <a:spLocks noGrp="1" noChangeArrowheads="1"/>
          </p:cNvSpPr>
          <p:nvPr>
            <p:ph type="sldNum" sz="quarter" idx="12"/>
          </p:nvPr>
        </p:nvSpPr>
        <p:spPr>
          <a:ln/>
        </p:spPr>
        <p:txBody>
          <a:bodyPr/>
          <a:lstStyle>
            <a:lvl1pPr>
              <a:defRPr/>
            </a:lvl1pPr>
          </a:lstStyle>
          <a:p>
            <a:pPr>
              <a:defRPr/>
            </a:pPr>
            <a:fld id="{F827CED7-DBC6-4E7A-9123-426CF954625E}"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7234444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4" name="Rectangle 13"/>
          <p:cNvSpPr>
            <a:spLocks noGrp="1" noChangeArrowheads="1"/>
          </p:cNvSpPr>
          <p:nvPr>
            <p:ph type="sldNum" sz="quarter" idx="12"/>
          </p:nvPr>
        </p:nvSpPr>
        <p:spPr>
          <a:ln/>
        </p:spPr>
        <p:txBody>
          <a:bodyPr/>
          <a:lstStyle>
            <a:lvl1pPr>
              <a:defRPr/>
            </a:lvl1pPr>
          </a:lstStyle>
          <a:p>
            <a:pPr>
              <a:defRPr/>
            </a:pPr>
            <a:fld id="{F9A12CE4-3750-4E6A-B6D1-6F5B40FADD29}"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3774216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27.09.2019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7" name="Rectangle 13"/>
          <p:cNvSpPr>
            <a:spLocks noGrp="1" noChangeArrowheads="1"/>
          </p:cNvSpPr>
          <p:nvPr>
            <p:ph type="sldNum" sz="quarter" idx="12"/>
          </p:nvPr>
        </p:nvSpPr>
        <p:spPr>
          <a:ln/>
        </p:spPr>
        <p:txBody>
          <a:bodyPr/>
          <a:lstStyle>
            <a:lvl1pPr>
              <a:defRPr/>
            </a:lvl1pPr>
          </a:lstStyle>
          <a:p>
            <a:pPr>
              <a:defRPr/>
            </a:pPr>
            <a:fld id="{47ABF72A-0A7F-4686-875A-0645DE743BF7}"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17012340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7" name="Rectangle 13"/>
          <p:cNvSpPr>
            <a:spLocks noGrp="1" noChangeArrowheads="1"/>
          </p:cNvSpPr>
          <p:nvPr>
            <p:ph type="sldNum" sz="quarter" idx="12"/>
          </p:nvPr>
        </p:nvSpPr>
        <p:spPr>
          <a:ln/>
        </p:spPr>
        <p:txBody>
          <a:bodyPr/>
          <a:lstStyle>
            <a:lvl1pPr>
              <a:defRPr/>
            </a:lvl1pPr>
          </a:lstStyle>
          <a:p>
            <a:pPr>
              <a:defRPr/>
            </a:pPr>
            <a:fld id="{001A9C7E-70C6-4E45-A184-15A6F054EA12}"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19076827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6" name="Rectangle 13"/>
          <p:cNvSpPr>
            <a:spLocks noGrp="1" noChangeArrowheads="1"/>
          </p:cNvSpPr>
          <p:nvPr>
            <p:ph type="sldNum" sz="quarter" idx="12"/>
          </p:nvPr>
        </p:nvSpPr>
        <p:spPr>
          <a:ln/>
        </p:spPr>
        <p:txBody>
          <a:bodyPr/>
          <a:lstStyle>
            <a:lvl1pPr>
              <a:defRPr/>
            </a:lvl1pPr>
          </a:lstStyle>
          <a:p>
            <a:pPr>
              <a:defRPr/>
            </a:pPr>
            <a:fld id="{8CDAED40-75A7-4FBE-BFB4-196598068E13}"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26534837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05600" y="762000"/>
            <a:ext cx="1981200" cy="532447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762000" y="762000"/>
            <a:ext cx="5791200" cy="53244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6" name="Rectangle 13"/>
          <p:cNvSpPr>
            <a:spLocks noGrp="1" noChangeArrowheads="1"/>
          </p:cNvSpPr>
          <p:nvPr>
            <p:ph type="sldNum" sz="quarter" idx="12"/>
          </p:nvPr>
        </p:nvSpPr>
        <p:spPr>
          <a:ln/>
        </p:spPr>
        <p:txBody>
          <a:bodyPr/>
          <a:lstStyle>
            <a:lvl1pPr>
              <a:defRPr/>
            </a:lvl1pPr>
          </a:lstStyle>
          <a:p>
            <a:pPr>
              <a:defRPr/>
            </a:pPr>
            <a:fld id="{6C94E2F6-0918-4F28-80D5-DFF3B915A52D}"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41045738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defRPr/>
              </a:pPr>
              <a:endParaRPr kumimoji="1" lang="tr-TR" altLang="tr-TR" sz="2400" smtClean="0">
                <a:solidFill>
                  <a:srgbClr val="003366"/>
                </a:solidFill>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defRPr/>
              </a:pPr>
              <a:endParaRPr kumimoji="1" lang="tr-TR" altLang="tr-TR" sz="2400" smtClean="0">
                <a:solidFill>
                  <a:srgbClr val="003366"/>
                </a:solidFill>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tr-TR" altLang="tr-TR" smtClean="0">
                <a:solidFill>
                  <a:srgbClr val="003366"/>
                </a:solidFill>
              </a:endParaRPr>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tr-TR" altLang="tr-TR" smtClean="0">
                <a:solidFill>
                  <a:srgbClr val="003366"/>
                </a:solidFill>
              </a:endParaRPr>
            </a:p>
          </p:txBody>
        </p:sp>
      </p:grpSp>
      <p:sp>
        <p:nvSpPr>
          <p:cNvPr id="9224"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tr-TR"/>
              <a:t>Asıl alt başlık stilini düzenlemek için tıklatın</a:t>
            </a:r>
          </a:p>
        </p:txBody>
      </p:sp>
      <p:sp>
        <p:nvSpPr>
          <p:cNvPr id="922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tr-TR"/>
              <a:t>Asıl başlık stili için tıklatın</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tr-TR">
              <a:solidFill>
                <a:srgbClr val="FFFFFF"/>
              </a:solidFill>
            </a:endParaRPr>
          </a:p>
        </p:txBody>
      </p:sp>
      <p:sp>
        <p:nvSpPr>
          <p:cNvPr id="11" name="Rectangle 10"/>
          <p:cNvSpPr>
            <a:spLocks noGrp="1" noChangeArrowheads="1"/>
          </p:cNvSpPr>
          <p:nvPr>
            <p:ph type="ftr" sz="quarter" idx="11"/>
          </p:nvPr>
        </p:nvSpPr>
        <p:spPr/>
        <p:txBody>
          <a:bodyPr/>
          <a:lstStyle>
            <a:lvl1pPr algn="r">
              <a:defRPr/>
            </a:lvl1pPr>
          </a:lstStyle>
          <a:p>
            <a:pPr>
              <a:defRPr/>
            </a:pPr>
            <a:r>
              <a:rPr lang="tr-TR">
                <a:solidFill>
                  <a:srgbClr val="003366"/>
                </a:solidFill>
              </a:rPr>
              <a:t>Yrd.Doç.Dr. Nevin GÜNER YILDIZ                   Özel Eğitim</a:t>
            </a:r>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E6A32D9B-BE7A-421C-AC40-8EB78282E0B6}"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29982322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6" name="Rectangle 13"/>
          <p:cNvSpPr>
            <a:spLocks noGrp="1" noChangeArrowheads="1"/>
          </p:cNvSpPr>
          <p:nvPr>
            <p:ph type="sldNum" sz="quarter" idx="12"/>
          </p:nvPr>
        </p:nvSpPr>
        <p:spPr>
          <a:ln/>
        </p:spPr>
        <p:txBody>
          <a:bodyPr/>
          <a:lstStyle>
            <a:lvl1pPr>
              <a:defRPr/>
            </a:lvl1pPr>
          </a:lstStyle>
          <a:p>
            <a:pPr>
              <a:defRPr/>
            </a:pPr>
            <a:fld id="{BDA2D49B-889E-4DB5-A264-52C56B21B4B9}"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109509776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6" name="Rectangle 13"/>
          <p:cNvSpPr>
            <a:spLocks noGrp="1" noChangeArrowheads="1"/>
          </p:cNvSpPr>
          <p:nvPr>
            <p:ph type="sldNum" sz="quarter" idx="12"/>
          </p:nvPr>
        </p:nvSpPr>
        <p:spPr>
          <a:ln/>
        </p:spPr>
        <p:txBody>
          <a:bodyPr/>
          <a:lstStyle>
            <a:lvl1pPr>
              <a:defRPr/>
            </a:lvl1pPr>
          </a:lstStyle>
          <a:p>
            <a:pPr>
              <a:defRPr/>
            </a:pPr>
            <a:fld id="{DE964021-DA67-493A-97E2-A26306FDC996}"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762258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7" name="Rectangle 13"/>
          <p:cNvSpPr>
            <a:spLocks noGrp="1" noChangeArrowheads="1"/>
          </p:cNvSpPr>
          <p:nvPr>
            <p:ph type="sldNum" sz="quarter" idx="12"/>
          </p:nvPr>
        </p:nvSpPr>
        <p:spPr>
          <a:ln/>
        </p:spPr>
        <p:txBody>
          <a:bodyPr/>
          <a:lstStyle>
            <a:lvl1pPr>
              <a:defRPr/>
            </a:lvl1pPr>
          </a:lstStyle>
          <a:p>
            <a:pPr>
              <a:defRPr/>
            </a:pPr>
            <a:fld id="{45B93A7D-A7E9-47C8-816B-10F51B3228C7}"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207924399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9" name="Rectangle 13"/>
          <p:cNvSpPr>
            <a:spLocks noGrp="1" noChangeArrowheads="1"/>
          </p:cNvSpPr>
          <p:nvPr>
            <p:ph type="sldNum" sz="quarter" idx="12"/>
          </p:nvPr>
        </p:nvSpPr>
        <p:spPr>
          <a:ln/>
        </p:spPr>
        <p:txBody>
          <a:bodyPr/>
          <a:lstStyle>
            <a:lvl1pPr>
              <a:defRPr/>
            </a:lvl1pPr>
          </a:lstStyle>
          <a:p>
            <a:pPr>
              <a:defRPr/>
            </a:pPr>
            <a:fld id="{2C880AE0-8430-4373-972F-376B90939685}"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322258730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5" name="Rectangle 13"/>
          <p:cNvSpPr>
            <a:spLocks noGrp="1" noChangeArrowheads="1"/>
          </p:cNvSpPr>
          <p:nvPr>
            <p:ph type="sldNum" sz="quarter" idx="12"/>
          </p:nvPr>
        </p:nvSpPr>
        <p:spPr>
          <a:ln/>
        </p:spPr>
        <p:txBody>
          <a:bodyPr/>
          <a:lstStyle>
            <a:lvl1pPr>
              <a:defRPr/>
            </a:lvl1pPr>
          </a:lstStyle>
          <a:p>
            <a:pPr>
              <a:defRPr/>
            </a:pPr>
            <a:fld id="{F827CED7-DBC6-4E7A-9123-426CF954625E}"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911127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pPr/>
              <a:t>27.09.2019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4" name="Rectangle 13"/>
          <p:cNvSpPr>
            <a:spLocks noGrp="1" noChangeArrowheads="1"/>
          </p:cNvSpPr>
          <p:nvPr>
            <p:ph type="sldNum" sz="quarter" idx="12"/>
          </p:nvPr>
        </p:nvSpPr>
        <p:spPr>
          <a:ln/>
        </p:spPr>
        <p:txBody>
          <a:bodyPr/>
          <a:lstStyle>
            <a:lvl1pPr>
              <a:defRPr/>
            </a:lvl1pPr>
          </a:lstStyle>
          <a:p>
            <a:pPr>
              <a:defRPr/>
            </a:pPr>
            <a:fld id="{F9A12CE4-3750-4E6A-B6D1-6F5B40FADD29}"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33832171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7" name="Rectangle 13"/>
          <p:cNvSpPr>
            <a:spLocks noGrp="1" noChangeArrowheads="1"/>
          </p:cNvSpPr>
          <p:nvPr>
            <p:ph type="sldNum" sz="quarter" idx="12"/>
          </p:nvPr>
        </p:nvSpPr>
        <p:spPr>
          <a:ln/>
        </p:spPr>
        <p:txBody>
          <a:bodyPr/>
          <a:lstStyle>
            <a:lvl1pPr>
              <a:defRPr/>
            </a:lvl1pPr>
          </a:lstStyle>
          <a:p>
            <a:pPr>
              <a:defRPr/>
            </a:pPr>
            <a:fld id="{47ABF72A-0A7F-4686-875A-0645DE743BF7}"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122363428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7" name="Rectangle 13"/>
          <p:cNvSpPr>
            <a:spLocks noGrp="1" noChangeArrowheads="1"/>
          </p:cNvSpPr>
          <p:nvPr>
            <p:ph type="sldNum" sz="quarter" idx="12"/>
          </p:nvPr>
        </p:nvSpPr>
        <p:spPr>
          <a:ln/>
        </p:spPr>
        <p:txBody>
          <a:bodyPr/>
          <a:lstStyle>
            <a:lvl1pPr>
              <a:defRPr/>
            </a:lvl1pPr>
          </a:lstStyle>
          <a:p>
            <a:pPr>
              <a:defRPr/>
            </a:pPr>
            <a:fld id="{001A9C7E-70C6-4E45-A184-15A6F054EA12}"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303528171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6" name="Rectangle 13"/>
          <p:cNvSpPr>
            <a:spLocks noGrp="1" noChangeArrowheads="1"/>
          </p:cNvSpPr>
          <p:nvPr>
            <p:ph type="sldNum" sz="quarter" idx="12"/>
          </p:nvPr>
        </p:nvSpPr>
        <p:spPr>
          <a:ln/>
        </p:spPr>
        <p:txBody>
          <a:bodyPr/>
          <a:lstStyle>
            <a:lvl1pPr>
              <a:defRPr/>
            </a:lvl1pPr>
          </a:lstStyle>
          <a:p>
            <a:pPr>
              <a:defRPr/>
            </a:pPr>
            <a:fld id="{8CDAED40-75A7-4FBE-BFB4-196598068E13}"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69191604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05600" y="762000"/>
            <a:ext cx="1981200" cy="532447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762000" y="762000"/>
            <a:ext cx="5791200" cy="53244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6" name="Rectangle 13"/>
          <p:cNvSpPr>
            <a:spLocks noGrp="1" noChangeArrowheads="1"/>
          </p:cNvSpPr>
          <p:nvPr>
            <p:ph type="sldNum" sz="quarter" idx="12"/>
          </p:nvPr>
        </p:nvSpPr>
        <p:spPr>
          <a:ln/>
        </p:spPr>
        <p:txBody>
          <a:bodyPr/>
          <a:lstStyle>
            <a:lvl1pPr>
              <a:defRPr/>
            </a:lvl1pPr>
          </a:lstStyle>
          <a:p>
            <a:pPr>
              <a:defRPr/>
            </a:pPr>
            <a:fld id="{6C94E2F6-0918-4F28-80D5-DFF3B915A52D}"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308842506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defRPr/>
              </a:pPr>
              <a:endParaRPr kumimoji="1" lang="tr-TR" altLang="tr-TR" sz="2400" smtClean="0">
                <a:solidFill>
                  <a:srgbClr val="003366"/>
                </a:solidFill>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defRPr/>
              </a:pPr>
              <a:endParaRPr kumimoji="1" lang="tr-TR" altLang="tr-TR" sz="2400" smtClean="0">
                <a:solidFill>
                  <a:srgbClr val="003366"/>
                </a:solidFill>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tr-TR" altLang="tr-TR" smtClean="0">
                <a:solidFill>
                  <a:srgbClr val="003366"/>
                </a:solidFill>
              </a:endParaRPr>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tr-TR" altLang="tr-TR" smtClean="0">
                <a:solidFill>
                  <a:srgbClr val="003366"/>
                </a:solidFill>
              </a:endParaRPr>
            </a:p>
          </p:txBody>
        </p:sp>
      </p:grpSp>
      <p:sp>
        <p:nvSpPr>
          <p:cNvPr id="9224"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tr-TR"/>
              <a:t>Asıl alt başlık stilini düzenlemek için tıklatın</a:t>
            </a:r>
          </a:p>
        </p:txBody>
      </p:sp>
      <p:sp>
        <p:nvSpPr>
          <p:cNvPr id="922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tr-TR"/>
              <a:t>Asıl başlık stili için tıklatın</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tr-TR">
              <a:solidFill>
                <a:srgbClr val="FFFFFF"/>
              </a:solidFill>
            </a:endParaRPr>
          </a:p>
        </p:txBody>
      </p:sp>
      <p:sp>
        <p:nvSpPr>
          <p:cNvPr id="11" name="Rectangle 10"/>
          <p:cNvSpPr>
            <a:spLocks noGrp="1" noChangeArrowheads="1"/>
          </p:cNvSpPr>
          <p:nvPr>
            <p:ph type="ftr" sz="quarter" idx="11"/>
          </p:nvPr>
        </p:nvSpPr>
        <p:spPr/>
        <p:txBody>
          <a:bodyPr/>
          <a:lstStyle>
            <a:lvl1pPr algn="r">
              <a:defRPr/>
            </a:lvl1pPr>
          </a:lstStyle>
          <a:p>
            <a:pPr>
              <a:defRPr/>
            </a:pPr>
            <a:r>
              <a:rPr lang="tr-TR">
                <a:solidFill>
                  <a:srgbClr val="003366"/>
                </a:solidFill>
              </a:rPr>
              <a:t>Yrd.Doç.Dr. Nevin GÜNER YILDIZ                   Özel Eğitim</a:t>
            </a:r>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E6A32D9B-BE7A-421C-AC40-8EB78282E0B6}"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329336044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6" name="Rectangle 13"/>
          <p:cNvSpPr>
            <a:spLocks noGrp="1" noChangeArrowheads="1"/>
          </p:cNvSpPr>
          <p:nvPr>
            <p:ph type="sldNum" sz="quarter" idx="12"/>
          </p:nvPr>
        </p:nvSpPr>
        <p:spPr>
          <a:ln/>
        </p:spPr>
        <p:txBody>
          <a:bodyPr/>
          <a:lstStyle>
            <a:lvl1pPr>
              <a:defRPr/>
            </a:lvl1pPr>
          </a:lstStyle>
          <a:p>
            <a:pPr>
              <a:defRPr/>
            </a:pPr>
            <a:fld id="{BDA2D49B-889E-4DB5-A264-52C56B21B4B9}"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31018006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6" name="Rectangle 13"/>
          <p:cNvSpPr>
            <a:spLocks noGrp="1" noChangeArrowheads="1"/>
          </p:cNvSpPr>
          <p:nvPr>
            <p:ph type="sldNum" sz="quarter" idx="12"/>
          </p:nvPr>
        </p:nvSpPr>
        <p:spPr>
          <a:ln/>
        </p:spPr>
        <p:txBody>
          <a:bodyPr/>
          <a:lstStyle>
            <a:lvl1pPr>
              <a:defRPr/>
            </a:lvl1pPr>
          </a:lstStyle>
          <a:p>
            <a:pPr>
              <a:defRPr/>
            </a:pPr>
            <a:fld id="{DE964021-DA67-493A-97E2-A26306FDC996}"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157833795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7" name="Rectangle 13"/>
          <p:cNvSpPr>
            <a:spLocks noGrp="1" noChangeArrowheads="1"/>
          </p:cNvSpPr>
          <p:nvPr>
            <p:ph type="sldNum" sz="quarter" idx="12"/>
          </p:nvPr>
        </p:nvSpPr>
        <p:spPr>
          <a:ln/>
        </p:spPr>
        <p:txBody>
          <a:bodyPr/>
          <a:lstStyle>
            <a:lvl1pPr>
              <a:defRPr/>
            </a:lvl1pPr>
          </a:lstStyle>
          <a:p>
            <a:pPr>
              <a:defRPr/>
            </a:pPr>
            <a:fld id="{45B93A7D-A7E9-47C8-816B-10F51B3228C7}"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341986994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9" name="Rectangle 13"/>
          <p:cNvSpPr>
            <a:spLocks noGrp="1" noChangeArrowheads="1"/>
          </p:cNvSpPr>
          <p:nvPr>
            <p:ph type="sldNum" sz="quarter" idx="12"/>
          </p:nvPr>
        </p:nvSpPr>
        <p:spPr>
          <a:ln/>
        </p:spPr>
        <p:txBody>
          <a:bodyPr/>
          <a:lstStyle>
            <a:lvl1pPr>
              <a:defRPr/>
            </a:lvl1pPr>
          </a:lstStyle>
          <a:p>
            <a:pPr>
              <a:defRPr/>
            </a:pPr>
            <a:fld id="{2C880AE0-8430-4373-972F-376B90939685}"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231301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pPr/>
              <a:t>27.09.2019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5" name="Rectangle 13"/>
          <p:cNvSpPr>
            <a:spLocks noGrp="1" noChangeArrowheads="1"/>
          </p:cNvSpPr>
          <p:nvPr>
            <p:ph type="sldNum" sz="quarter" idx="12"/>
          </p:nvPr>
        </p:nvSpPr>
        <p:spPr>
          <a:ln/>
        </p:spPr>
        <p:txBody>
          <a:bodyPr/>
          <a:lstStyle>
            <a:lvl1pPr>
              <a:defRPr/>
            </a:lvl1pPr>
          </a:lstStyle>
          <a:p>
            <a:pPr>
              <a:defRPr/>
            </a:pPr>
            <a:fld id="{F827CED7-DBC6-4E7A-9123-426CF954625E}"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370614825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4" name="Rectangle 13"/>
          <p:cNvSpPr>
            <a:spLocks noGrp="1" noChangeArrowheads="1"/>
          </p:cNvSpPr>
          <p:nvPr>
            <p:ph type="sldNum" sz="quarter" idx="12"/>
          </p:nvPr>
        </p:nvSpPr>
        <p:spPr>
          <a:ln/>
        </p:spPr>
        <p:txBody>
          <a:bodyPr/>
          <a:lstStyle>
            <a:lvl1pPr>
              <a:defRPr/>
            </a:lvl1pPr>
          </a:lstStyle>
          <a:p>
            <a:pPr>
              <a:defRPr/>
            </a:pPr>
            <a:fld id="{F9A12CE4-3750-4E6A-B6D1-6F5B40FADD29}"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184146624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7" name="Rectangle 13"/>
          <p:cNvSpPr>
            <a:spLocks noGrp="1" noChangeArrowheads="1"/>
          </p:cNvSpPr>
          <p:nvPr>
            <p:ph type="sldNum" sz="quarter" idx="12"/>
          </p:nvPr>
        </p:nvSpPr>
        <p:spPr>
          <a:ln/>
        </p:spPr>
        <p:txBody>
          <a:bodyPr/>
          <a:lstStyle>
            <a:lvl1pPr>
              <a:defRPr/>
            </a:lvl1pPr>
          </a:lstStyle>
          <a:p>
            <a:pPr>
              <a:defRPr/>
            </a:pPr>
            <a:fld id="{47ABF72A-0A7F-4686-875A-0645DE743BF7}"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138604058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7" name="Rectangle 13"/>
          <p:cNvSpPr>
            <a:spLocks noGrp="1" noChangeArrowheads="1"/>
          </p:cNvSpPr>
          <p:nvPr>
            <p:ph type="sldNum" sz="quarter" idx="12"/>
          </p:nvPr>
        </p:nvSpPr>
        <p:spPr>
          <a:ln/>
        </p:spPr>
        <p:txBody>
          <a:bodyPr/>
          <a:lstStyle>
            <a:lvl1pPr>
              <a:defRPr/>
            </a:lvl1pPr>
          </a:lstStyle>
          <a:p>
            <a:pPr>
              <a:defRPr/>
            </a:pPr>
            <a:fld id="{001A9C7E-70C6-4E45-A184-15A6F054EA12}"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333538531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6" name="Rectangle 13"/>
          <p:cNvSpPr>
            <a:spLocks noGrp="1" noChangeArrowheads="1"/>
          </p:cNvSpPr>
          <p:nvPr>
            <p:ph type="sldNum" sz="quarter" idx="12"/>
          </p:nvPr>
        </p:nvSpPr>
        <p:spPr>
          <a:ln/>
        </p:spPr>
        <p:txBody>
          <a:bodyPr/>
          <a:lstStyle>
            <a:lvl1pPr>
              <a:defRPr/>
            </a:lvl1pPr>
          </a:lstStyle>
          <a:p>
            <a:pPr>
              <a:defRPr/>
            </a:pPr>
            <a:fld id="{8CDAED40-75A7-4FBE-BFB4-196598068E13}"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354276099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05600" y="762000"/>
            <a:ext cx="1981200" cy="532447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762000" y="762000"/>
            <a:ext cx="5791200" cy="53244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6" name="Rectangle 13"/>
          <p:cNvSpPr>
            <a:spLocks noGrp="1" noChangeArrowheads="1"/>
          </p:cNvSpPr>
          <p:nvPr>
            <p:ph type="sldNum" sz="quarter" idx="12"/>
          </p:nvPr>
        </p:nvSpPr>
        <p:spPr>
          <a:ln/>
        </p:spPr>
        <p:txBody>
          <a:bodyPr/>
          <a:lstStyle>
            <a:lvl1pPr>
              <a:defRPr/>
            </a:lvl1pPr>
          </a:lstStyle>
          <a:p>
            <a:pPr>
              <a:defRPr/>
            </a:pPr>
            <a:fld id="{6C94E2F6-0918-4F28-80D5-DFF3B915A52D}"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30018229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defRPr/>
              </a:pPr>
              <a:endParaRPr kumimoji="1" lang="tr-TR" altLang="tr-TR" sz="2400" smtClean="0">
                <a:solidFill>
                  <a:srgbClr val="003366"/>
                </a:solidFill>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defRPr/>
              </a:pPr>
              <a:endParaRPr kumimoji="1" lang="tr-TR" altLang="tr-TR" sz="2400" smtClean="0">
                <a:solidFill>
                  <a:srgbClr val="003366"/>
                </a:solidFill>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tr-TR" altLang="tr-TR" smtClean="0">
                <a:solidFill>
                  <a:srgbClr val="003366"/>
                </a:solidFill>
              </a:endParaRPr>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tr-TR" altLang="tr-TR" smtClean="0">
                <a:solidFill>
                  <a:srgbClr val="003366"/>
                </a:solidFill>
              </a:endParaRPr>
            </a:p>
          </p:txBody>
        </p:sp>
      </p:grpSp>
      <p:sp>
        <p:nvSpPr>
          <p:cNvPr id="9224"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tr-TR"/>
              <a:t>Asıl alt başlık stilini düzenlemek için tıklatın</a:t>
            </a:r>
          </a:p>
        </p:txBody>
      </p:sp>
      <p:sp>
        <p:nvSpPr>
          <p:cNvPr id="922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tr-TR"/>
              <a:t>Asıl başlık stili için tıklatın</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tr-TR">
              <a:solidFill>
                <a:srgbClr val="FFFFFF"/>
              </a:solidFill>
            </a:endParaRPr>
          </a:p>
        </p:txBody>
      </p:sp>
      <p:sp>
        <p:nvSpPr>
          <p:cNvPr id="11" name="Rectangle 10"/>
          <p:cNvSpPr>
            <a:spLocks noGrp="1" noChangeArrowheads="1"/>
          </p:cNvSpPr>
          <p:nvPr>
            <p:ph type="ftr" sz="quarter" idx="11"/>
          </p:nvPr>
        </p:nvSpPr>
        <p:spPr/>
        <p:txBody>
          <a:bodyPr/>
          <a:lstStyle>
            <a:lvl1pPr algn="r">
              <a:defRPr/>
            </a:lvl1pPr>
          </a:lstStyle>
          <a:p>
            <a:pPr>
              <a:defRPr/>
            </a:pPr>
            <a:r>
              <a:rPr lang="tr-TR">
                <a:solidFill>
                  <a:srgbClr val="003366"/>
                </a:solidFill>
              </a:rPr>
              <a:t>Yrd.Doç.Dr. Nevin GÜNER YILDIZ                   Özel Eğitim</a:t>
            </a:r>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E58B1A95-AF58-403C-BF1F-41B5252E4970}"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72981460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6" name="Rectangle 13"/>
          <p:cNvSpPr>
            <a:spLocks noGrp="1" noChangeArrowheads="1"/>
          </p:cNvSpPr>
          <p:nvPr>
            <p:ph type="sldNum" sz="quarter" idx="12"/>
          </p:nvPr>
        </p:nvSpPr>
        <p:spPr>
          <a:ln/>
        </p:spPr>
        <p:txBody>
          <a:bodyPr/>
          <a:lstStyle>
            <a:lvl1pPr>
              <a:defRPr/>
            </a:lvl1pPr>
          </a:lstStyle>
          <a:p>
            <a:pPr>
              <a:defRPr/>
            </a:pPr>
            <a:fld id="{56484459-063F-48BA-9D3B-DD8D6A9968E2}"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255548141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6" name="Rectangle 13"/>
          <p:cNvSpPr>
            <a:spLocks noGrp="1" noChangeArrowheads="1"/>
          </p:cNvSpPr>
          <p:nvPr>
            <p:ph type="sldNum" sz="quarter" idx="12"/>
          </p:nvPr>
        </p:nvSpPr>
        <p:spPr>
          <a:ln/>
        </p:spPr>
        <p:txBody>
          <a:bodyPr/>
          <a:lstStyle>
            <a:lvl1pPr>
              <a:defRPr/>
            </a:lvl1pPr>
          </a:lstStyle>
          <a:p>
            <a:pPr>
              <a:defRPr/>
            </a:pPr>
            <a:fld id="{4B38800F-9939-4D8A-A632-AABD9B83A239}"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382195274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7" name="Rectangle 13"/>
          <p:cNvSpPr>
            <a:spLocks noGrp="1" noChangeArrowheads="1"/>
          </p:cNvSpPr>
          <p:nvPr>
            <p:ph type="sldNum" sz="quarter" idx="12"/>
          </p:nvPr>
        </p:nvSpPr>
        <p:spPr>
          <a:ln/>
        </p:spPr>
        <p:txBody>
          <a:bodyPr/>
          <a:lstStyle>
            <a:lvl1pPr>
              <a:defRPr/>
            </a:lvl1pPr>
          </a:lstStyle>
          <a:p>
            <a:pPr>
              <a:defRPr/>
            </a:pPr>
            <a:fld id="{BF5FE6BF-B6A4-401E-963C-E6FF33FB5988}"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1726236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pPr/>
              <a:t>27.09.2019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9" name="Rectangle 13"/>
          <p:cNvSpPr>
            <a:spLocks noGrp="1" noChangeArrowheads="1"/>
          </p:cNvSpPr>
          <p:nvPr>
            <p:ph type="sldNum" sz="quarter" idx="12"/>
          </p:nvPr>
        </p:nvSpPr>
        <p:spPr>
          <a:ln/>
        </p:spPr>
        <p:txBody>
          <a:bodyPr/>
          <a:lstStyle>
            <a:lvl1pPr>
              <a:defRPr/>
            </a:lvl1pPr>
          </a:lstStyle>
          <a:p>
            <a:pPr>
              <a:defRPr/>
            </a:pPr>
            <a:fld id="{066A5D16-4792-471B-B42C-62C2B750E31C}"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344120191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5" name="Rectangle 13"/>
          <p:cNvSpPr>
            <a:spLocks noGrp="1" noChangeArrowheads="1"/>
          </p:cNvSpPr>
          <p:nvPr>
            <p:ph type="sldNum" sz="quarter" idx="12"/>
          </p:nvPr>
        </p:nvSpPr>
        <p:spPr>
          <a:ln/>
        </p:spPr>
        <p:txBody>
          <a:bodyPr/>
          <a:lstStyle>
            <a:lvl1pPr>
              <a:defRPr/>
            </a:lvl1pPr>
          </a:lstStyle>
          <a:p>
            <a:pPr>
              <a:defRPr/>
            </a:pPr>
            <a:fld id="{CC4B4249-F517-4C8F-A010-32DDC44D0163}"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166802279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4" name="Rectangle 13"/>
          <p:cNvSpPr>
            <a:spLocks noGrp="1" noChangeArrowheads="1"/>
          </p:cNvSpPr>
          <p:nvPr>
            <p:ph type="sldNum" sz="quarter" idx="12"/>
          </p:nvPr>
        </p:nvSpPr>
        <p:spPr>
          <a:ln/>
        </p:spPr>
        <p:txBody>
          <a:bodyPr/>
          <a:lstStyle>
            <a:lvl1pPr>
              <a:defRPr/>
            </a:lvl1pPr>
          </a:lstStyle>
          <a:p>
            <a:pPr>
              <a:defRPr/>
            </a:pPr>
            <a:fld id="{2F45A79B-5359-4B35-B968-792A2BDD0EDB}"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27455608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7" name="Rectangle 13"/>
          <p:cNvSpPr>
            <a:spLocks noGrp="1" noChangeArrowheads="1"/>
          </p:cNvSpPr>
          <p:nvPr>
            <p:ph type="sldNum" sz="quarter" idx="12"/>
          </p:nvPr>
        </p:nvSpPr>
        <p:spPr>
          <a:ln/>
        </p:spPr>
        <p:txBody>
          <a:bodyPr/>
          <a:lstStyle>
            <a:lvl1pPr>
              <a:defRPr/>
            </a:lvl1pPr>
          </a:lstStyle>
          <a:p>
            <a:pPr>
              <a:defRPr/>
            </a:pPr>
            <a:fld id="{C29BAF6A-D8CA-4048-A8F7-8E4146E05100}"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91137736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7" name="Rectangle 13"/>
          <p:cNvSpPr>
            <a:spLocks noGrp="1" noChangeArrowheads="1"/>
          </p:cNvSpPr>
          <p:nvPr>
            <p:ph type="sldNum" sz="quarter" idx="12"/>
          </p:nvPr>
        </p:nvSpPr>
        <p:spPr>
          <a:ln/>
        </p:spPr>
        <p:txBody>
          <a:bodyPr/>
          <a:lstStyle>
            <a:lvl1pPr>
              <a:defRPr/>
            </a:lvl1pPr>
          </a:lstStyle>
          <a:p>
            <a:pPr>
              <a:defRPr/>
            </a:pPr>
            <a:fld id="{4B7107FD-28E6-4571-B18D-C76CEF5CF3E1}"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229272790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6" name="Rectangle 13"/>
          <p:cNvSpPr>
            <a:spLocks noGrp="1" noChangeArrowheads="1"/>
          </p:cNvSpPr>
          <p:nvPr>
            <p:ph type="sldNum" sz="quarter" idx="12"/>
          </p:nvPr>
        </p:nvSpPr>
        <p:spPr>
          <a:ln/>
        </p:spPr>
        <p:txBody>
          <a:bodyPr/>
          <a:lstStyle>
            <a:lvl1pPr>
              <a:defRPr/>
            </a:lvl1pPr>
          </a:lstStyle>
          <a:p>
            <a:pPr>
              <a:defRPr/>
            </a:pPr>
            <a:fld id="{E3DD0B59-C0CF-45F1-BE1A-93715CFEDEA0}"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79774211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05600" y="762000"/>
            <a:ext cx="1981200" cy="532447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762000" y="762000"/>
            <a:ext cx="5791200" cy="53244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r>
              <a:rPr lang="tr-TR">
                <a:solidFill>
                  <a:srgbClr val="003366"/>
                </a:solidFill>
              </a:rPr>
              <a:t>Yrd.Doç.Dr. Nevin GÜNER YILDIZ                   Özel Eğitim</a:t>
            </a:r>
          </a:p>
        </p:txBody>
      </p:sp>
      <p:sp>
        <p:nvSpPr>
          <p:cNvPr id="6" name="Rectangle 13"/>
          <p:cNvSpPr>
            <a:spLocks noGrp="1" noChangeArrowheads="1"/>
          </p:cNvSpPr>
          <p:nvPr>
            <p:ph type="sldNum" sz="quarter" idx="12"/>
          </p:nvPr>
        </p:nvSpPr>
        <p:spPr>
          <a:ln/>
        </p:spPr>
        <p:txBody>
          <a:bodyPr/>
          <a:lstStyle>
            <a:lvl1pPr>
              <a:defRPr/>
            </a:lvl1pPr>
          </a:lstStyle>
          <a:p>
            <a:pPr>
              <a:defRPr/>
            </a:pPr>
            <a:fld id="{84456763-015C-4105-B54D-EAFF45F3B2EC}" type="slidenum">
              <a:rPr lang="tr-TR">
                <a:solidFill>
                  <a:srgbClr val="FFFFFF"/>
                </a:solidFill>
              </a:rPr>
              <a:pPr>
                <a:defRPr/>
              </a:pPr>
              <a:t>‹#›</a:t>
            </a:fld>
            <a:endParaRPr lang="tr-TR">
              <a:solidFill>
                <a:srgbClr val="FFFFFF"/>
              </a:solidFill>
            </a:endParaRPr>
          </a:p>
        </p:txBody>
      </p:sp>
    </p:spTree>
    <p:extLst>
      <p:ext uri="{BB962C8B-B14F-4D97-AF65-F5344CB8AC3E}">
        <p14:creationId xmlns="" xmlns:p14="http://schemas.microsoft.com/office/powerpoint/2010/main" val="804899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27.09.2019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27.09.2019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27.09.2019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27.09.2019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tr-TR" altLang="tr-TR" smtClean="0">
                  <a:solidFill>
                    <a:srgbClr val="003366"/>
                  </a:solidFill>
                </a:endParaRPr>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xtLst>
                <a:ext uri="{91240B29-F687-4F45-9708-019B960494DF}">
                  <a14:hiddenLine xmlns="" xmlns:a14="http://schemas.microsoft.com/office/drawing/2010/main" w="9525" cap="flat" cmpd="sng">
                    <a:solidFill>
                      <a:srgbClr val="000000"/>
                    </a:solidFill>
                    <a:prstDash val="solid"/>
                    <a:miter lim="800000"/>
                    <a:headEnd type="none" w="med" len="med"/>
                    <a:tailEnd type="none" w="med" len="med"/>
                  </a14:hiddenLine>
                </a:ext>
              </a:extLst>
            </p:spPr>
            <p:txBody>
              <a:bodyPr wrap="none"/>
              <a:lstStyle/>
              <a:p>
                <a:pPr fontAlgn="base">
                  <a:spcBef>
                    <a:spcPct val="0"/>
                  </a:spcBef>
                  <a:spcAft>
                    <a:spcPct val="0"/>
                  </a:spcAft>
                </a:pPr>
                <a:endParaRPr lang="tr-TR" smtClean="0">
                  <a:solidFill>
                    <a:srgbClr val="003366"/>
                  </a:solidFill>
                </a:endParaRPr>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tr-TR" altLang="tr-TR" smtClean="0">
                  <a:solidFill>
                    <a:srgbClr val="003366"/>
                  </a:solidFill>
                </a:endParaRPr>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tr-TR" altLang="tr-TR" smtClean="0">
                  <a:solidFill>
                    <a:srgbClr val="003366"/>
                  </a:solidFill>
                </a:endParaRPr>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tr-TR" altLang="tr-TR" smtClean="0"/>
              <a:t>Asıl başlık stili için tıklatın</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8203"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fontAlgn="base">
              <a:spcBef>
                <a:spcPct val="0"/>
              </a:spcBef>
              <a:spcAft>
                <a:spcPct val="0"/>
              </a:spcAft>
              <a:defRPr/>
            </a:pPr>
            <a:endParaRPr lang="tr-TR">
              <a:solidFill>
                <a:srgbClr val="003366"/>
              </a:solidFill>
            </a:endParaRPr>
          </a:p>
        </p:txBody>
      </p:sp>
      <p:sp>
        <p:nvSpPr>
          <p:cNvPr id="8204"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fontAlgn="base">
              <a:spcBef>
                <a:spcPct val="0"/>
              </a:spcBef>
              <a:spcAft>
                <a:spcPct val="0"/>
              </a:spcAft>
              <a:defRPr/>
            </a:pPr>
            <a:r>
              <a:rPr lang="tr-TR">
                <a:solidFill>
                  <a:srgbClr val="003366"/>
                </a:solidFill>
              </a:rPr>
              <a:t>Yrd.Doç.Dr. Nevin GÜNER YILDIZ                   Özel Eğitim</a:t>
            </a:r>
          </a:p>
        </p:txBody>
      </p:sp>
      <p:sp>
        <p:nvSpPr>
          <p:cNvPr id="8205"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pPr fontAlgn="base">
              <a:spcBef>
                <a:spcPct val="0"/>
              </a:spcBef>
              <a:spcAft>
                <a:spcPct val="0"/>
              </a:spcAft>
              <a:defRPr/>
            </a:pPr>
            <a:fld id="{88DEB548-87C8-4C59-A9E8-1AE01FD3B7A2}" type="slidenum">
              <a:rPr lang="tr-TR">
                <a:solidFill>
                  <a:srgbClr val="FFFFFF"/>
                </a:solidFill>
              </a:rPr>
              <a:pPr fontAlgn="base">
                <a:spcBef>
                  <a:spcPct val="0"/>
                </a:spcBef>
                <a:spcAft>
                  <a:spcPct val="0"/>
                </a:spcAft>
                <a:defRPr/>
              </a:pPr>
              <a:t>‹#›</a:t>
            </a:fld>
            <a:endParaRPr lang="tr-TR">
              <a:solidFill>
                <a:srgbClr val="FFFFFF"/>
              </a:solidFill>
            </a:endParaRPr>
          </a:p>
        </p:txBody>
      </p:sp>
    </p:spTree>
    <p:extLst>
      <p:ext uri="{BB962C8B-B14F-4D97-AF65-F5344CB8AC3E}">
        <p14:creationId xmlns="" xmlns:p14="http://schemas.microsoft.com/office/powerpoint/2010/main" val="39066207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tr-TR" altLang="tr-TR" smtClean="0">
                  <a:solidFill>
                    <a:srgbClr val="003366"/>
                  </a:solidFill>
                </a:endParaRPr>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xtLst>
                <a:ext uri="{91240B29-F687-4F45-9708-019B960494DF}">
                  <a14:hiddenLine xmlns="" xmlns:a14="http://schemas.microsoft.com/office/drawing/2010/main" w="9525" cap="flat" cmpd="sng">
                    <a:solidFill>
                      <a:srgbClr val="000000"/>
                    </a:solidFill>
                    <a:prstDash val="solid"/>
                    <a:miter lim="800000"/>
                    <a:headEnd type="none" w="med" len="med"/>
                    <a:tailEnd type="none" w="med" len="med"/>
                  </a14:hiddenLine>
                </a:ext>
              </a:extLst>
            </p:spPr>
            <p:txBody>
              <a:bodyPr wrap="none"/>
              <a:lstStyle/>
              <a:p>
                <a:pPr fontAlgn="base">
                  <a:spcBef>
                    <a:spcPct val="0"/>
                  </a:spcBef>
                  <a:spcAft>
                    <a:spcPct val="0"/>
                  </a:spcAft>
                </a:pPr>
                <a:endParaRPr lang="tr-TR" smtClean="0">
                  <a:solidFill>
                    <a:srgbClr val="003366"/>
                  </a:solidFill>
                </a:endParaRPr>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tr-TR" altLang="tr-TR" smtClean="0">
                  <a:solidFill>
                    <a:srgbClr val="003366"/>
                  </a:solidFill>
                </a:endParaRPr>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tr-TR" altLang="tr-TR" smtClean="0">
                  <a:solidFill>
                    <a:srgbClr val="003366"/>
                  </a:solidFill>
                </a:endParaRPr>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tr-TR" altLang="tr-TR" smtClean="0"/>
              <a:t>Asıl başlık stili için tıklatın</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8203"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fontAlgn="base">
              <a:spcBef>
                <a:spcPct val="0"/>
              </a:spcBef>
              <a:spcAft>
                <a:spcPct val="0"/>
              </a:spcAft>
              <a:defRPr/>
            </a:pPr>
            <a:endParaRPr lang="tr-TR">
              <a:solidFill>
                <a:srgbClr val="003366"/>
              </a:solidFill>
            </a:endParaRPr>
          </a:p>
        </p:txBody>
      </p:sp>
      <p:sp>
        <p:nvSpPr>
          <p:cNvPr id="8204"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fontAlgn="base">
              <a:spcBef>
                <a:spcPct val="0"/>
              </a:spcBef>
              <a:spcAft>
                <a:spcPct val="0"/>
              </a:spcAft>
              <a:defRPr/>
            </a:pPr>
            <a:r>
              <a:rPr lang="tr-TR">
                <a:solidFill>
                  <a:srgbClr val="003366"/>
                </a:solidFill>
              </a:rPr>
              <a:t>Yrd.Doç.Dr. Nevin GÜNER YILDIZ                   Özel Eğitim</a:t>
            </a:r>
          </a:p>
        </p:txBody>
      </p:sp>
      <p:sp>
        <p:nvSpPr>
          <p:cNvPr id="8205"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pPr fontAlgn="base">
              <a:spcBef>
                <a:spcPct val="0"/>
              </a:spcBef>
              <a:spcAft>
                <a:spcPct val="0"/>
              </a:spcAft>
              <a:defRPr/>
            </a:pPr>
            <a:fld id="{88DEB548-87C8-4C59-A9E8-1AE01FD3B7A2}" type="slidenum">
              <a:rPr lang="tr-TR">
                <a:solidFill>
                  <a:srgbClr val="FFFFFF"/>
                </a:solidFill>
              </a:rPr>
              <a:pPr fontAlgn="base">
                <a:spcBef>
                  <a:spcPct val="0"/>
                </a:spcBef>
                <a:spcAft>
                  <a:spcPct val="0"/>
                </a:spcAft>
                <a:defRPr/>
              </a:pPr>
              <a:t>‹#›</a:t>
            </a:fld>
            <a:endParaRPr lang="tr-TR">
              <a:solidFill>
                <a:srgbClr val="FFFFFF"/>
              </a:solidFill>
            </a:endParaRPr>
          </a:p>
        </p:txBody>
      </p:sp>
    </p:spTree>
    <p:extLst>
      <p:ext uri="{BB962C8B-B14F-4D97-AF65-F5344CB8AC3E}">
        <p14:creationId xmlns="" xmlns:p14="http://schemas.microsoft.com/office/powerpoint/2010/main" val="7071277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tr-TR" altLang="tr-TR" smtClean="0">
                  <a:solidFill>
                    <a:srgbClr val="003366"/>
                  </a:solidFill>
                </a:endParaRPr>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xtLst>
                <a:ext uri="{91240B29-F687-4F45-9708-019B960494DF}">
                  <a14:hiddenLine xmlns="" xmlns:a14="http://schemas.microsoft.com/office/drawing/2010/main" w="9525" cap="flat" cmpd="sng">
                    <a:solidFill>
                      <a:srgbClr val="000000"/>
                    </a:solidFill>
                    <a:prstDash val="solid"/>
                    <a:miter lim="800000"/>
                    <a:headEnd type="none" w="med" len="med"/>
                    <a:tailEnd type="none" w="med" len="med"/>
                  </a14:hiddenLine>
                </a:ext>
              </a:extLst>
            </p:spPr>
            <p:txBody>
              <a:bodyPr wrap="none"/>
              <a:lstStyle/>
              <a:p>
                <a:pPr fontAlgn="base">
                  <a:spcBef>
                    <a:spcPct val="0"/>
                  </a:spcBef>
                  <a:spcAft>
                    <a:spcPct val="0"/>
                  </a:spcAft>
                </a:pPr>
                <a:endParaRPr lang="tr-TR" smtClean="0">
                  <a:solidFill>
                    <a:srgbClr val="003366"/>
                  </a:solidFill>
                </a:endParaRPr>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tr-TR" altLang="tr-TR" smtClean="0">
                  <a:solidFill>
                    <a:srgbClr val="003366"/>
                  </a:solidFill>
                </a:endParaRPr>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tr-TR" altLang="tr-TR" smtClean="0">
                  <a:solidFill>
                    <a:srgbClr val="003366"/>
                  </a:solidFill>
                </a:endParaRPr>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tr-TR" altLang="tr-TR" smtClean="0"/>
              <a:t>Asıl başlık stili için tıklatın</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8203"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fontAlgn="base">
              <a:spcBef>
                <a:spcPct val="0"/>
              </a:spcBef>
              <a:spcAft>
                <a:spcPct val="0"/>
              </a:spcAft>
              <a:defRPr/>
            </a:pPr>
            <a:endParaRPr lang="tr-TR">
              <a:solidFill>
                <a:srgbClr val="003366"/>
              </a:solidFill>
            </a:endParaRPr>
          </a:p>
        </p:txBody>
      </p:sp>
      <p:sp>
        <p:nvSpPr>
          <p:cNvPr id="8204"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fontAlgn="base">
              <a:spcBef>
                <a:spcPct val="0"/>
              </a:spcBef>
              <a:spcAft>
                <a:spcPct val="0"/>
              </a:spcAft>
              <a:defRPr/>
            </a:pPr>
            <a:r>
              <a:rPr lang="tr-TR">
                <a:solidFill>
                  <a:srgbClr val="003366"/>
                </a:solidFill>
              </a:rPr>
              <a:t>Yrd.Doç.Dr. Nevin GÜNER YILDIZ                   Özel Eğitim</a:t>
            </a:r>
          </a:p>
        </p:txBody>
      </p:sp>
      <p:sp>
        <p:nvSpPr>
          <p:cNvPr id="8205"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pPr fontAlgn="base">
              <a:spcBef>
                <a:spcPct val="0"/>
              </a:spcBef>
              <a:spcAft>
                <a:spcPct val="0"/>
              </a:spcAft>
              <a:defRPr/>
            </a:pPr>
            <a:fld id="{88DEB548-87C8-4C59-A9E8-1AE01FD3B7A2}" type="slidenum">
              <a:rPr lang="tr-TR">
                <a:solidFill>
                  <a:srgbClr val="FFFFFF"/>
                </a:solidFill>
              </a:rPr>
              <a:pPr fontAlgn="base">
                <a:spcBef>
                  <a:spcPct val="0"/>
                </a:spcBef>
                <a:spcAft>
                  <a:spcPct val="0"/>
                </a:spcAft>
                <a:defRPr/>
              </a:pPr>
              <a:t>‹#›</a:t>
            </a:fld>
            <a:endParaRPr lang="tr-TR">
              <a:solidFill>
                <a:srgbClr val="FFFFFF"/>
              </a:solidFill>
            </a:endParaRPr>
          </a:p>
        </p:txBody>
      </p:sp>
    </p:spTree>
    <p:extLst>
      <p:ext uri="{BB962C8B-B14F-4D97-AF65-F5344CB8AC3E}">
        <p14:creationId xmlns="" xmlns:p14="http://schemas.microsoft.com/office/powerpoint/2010/main" val="22481047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tr-TR" altLang="tr-TR" smtClean="0">
                  <a:solidFill>
                    <a:srgbClr val="003366"/>
                  </a:solidFill>
                </a:endParaRPr>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xtLst>
                <a:ext uri="{91240B29-F687-4F45-9708-019B960494DF}">
                  <a14:hiddenLine xmlns="" xmlns:a14="http://schemas.microsoft.com/office/drawing/2010/main" w="9525" cap="flat" cmpd="sng">
                    <a:solidFill>
                      <a:srgbClr val="000000"/>
                    </a:solidFill>
                    <a:prstDash val="solid"/>
                    <a:miter lim="800000"/>
                    <a:headEnd type="none" w="med" len="med"/>
                    <a:tailEnd type="none" w="med" len="med"/>
                  </a14:hiddenLine>
                </a:ext>
              </a:extLst>
            </p:spPr>
            <p:txBody>
              <a:bodyPr wrap="none"/>
              <a:lstStyle/>
              <a:p>
                <a:pPr fontAlgn="base">
                  <a:spcBef>
                    <a:spcPct val="0"/>
                  </a:spcBef>
                  <a:spcAft>
                    <a:spcPct val="0"/>
                  </a:spcAft>
                </a:pPr>
                <a:endParaRPr lang="tr-TR" smtClean="0">
                  <a:solidFill>
                    <a:srgbClr val="003366"/>
                  </a:solidFill>
                </a:endParaRPr>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tr-TR" altLang="tr-TR" smtClean="0">
                  <a:solidFill>
                    <a:srgbClr val="003366"/>
                  </a:solidFill>
                </a:endParaRPr>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tr-TR" altLang="tr-TR" smtClean="0">
                  <a:solidFill>
                    <a:srgbClr val="003366"/>
                  </a:solidFill>
                </a:endParaRPr>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tr-TR" altLang="tr-TR" smtClean="0"/>
              <a:t>Asıl başlık stili için tıklatın</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8203"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fontAlgn="base">
              <a:spcBef>
                <a:spcPct val="0"/>
              </a:spcBef>
              <a:spcAft>
                <a:spcPct val="0"/>
              </a:spcAft>
              <a:defRPr/>
            </a:pPr>
            <a:endParaRPr lang="tr-TR">
              <a:solidFill>
                <a:srgbClr val="003366"/>
              </a:solidFill>
            </a:endParaRPr>
          </a:p>
        </p:txBody>
      </p:sp>
      <p:sp>
        <p:nvSpPr>
          <p:cNvPr id="8204"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fontAlgn="base">
              <a:spcBef>
                <a:spcPct val="0"/>
              </a:spcBef>
              <a:spcAft>
                <a:spcPct val="0"/>
              </a:spcAft>
              <a:defRPr/>
            </a:pPr>
            <a:r>
              <a:rPr lang="tr-TR">
                <a:solidFill>
                  <a:srgbClr val="003366"/>
                </a:solidFill>
              </a:rPr>
              <a:t>Yrd.Doç.Dr. Nevin GÜNER YILDIZ                   Özel Eğitim</a:t>
            </a:r>
          </a:p>
        </p:txBody>
      </p:sp>
      <p:sp>
        <p:nvSpPr>
          <p:cNvPr id="8205"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pPr fontAlgn="base">
              <a:spcBef>
                <a:spcPct val="0"/>
              </a:spcBef>
              <a:spcAft>
                <a:spcPct val="0"/>
              </a:spcAft>
              <a:defRPr/>
            </a:pPr>
            <a:fld id="{88DEB548-87C8-4C59-A9E8-1AE01FD3B7A2}" type="slidenum">
              <a:rPr lang="tr-TR">
                <a:solidFill>
                  <a:srgbClr val="FFFFFF"/>
                </a:solidFill>
              </a:rPr>
              <a:pPr fontAlgn="base">
                <a:spcBef>
                  <a:spcPct val="0"/>
                </a:spcBef>
                <a:spcAft>
                  <a:spcPct val="0"/>
                </a:spcAft>
                <a:defRPr/>
              </a:pPr>
              <a:t>‹#›</a:t>
            </a:fld>
            <a:endParaRPr lang="tr-TR">
              <a:solidFill>
                <a:srgbClr val="FFFFFF"/>
              </a:solidFill>
            </a:endParaRPr>
          </a:p>
        </p:txBody>
      </p:sp>
    </p:spTree>
    <p:extLst>
      <p:ext uri="{BB962C8B-B14F-4D97-AF65-F5344CB8AC3E}">
        <p14:creationId xmlns="" xmlns:p14="http://schemas.microsoft.com/office/powerpoint/2010/main" val="47940707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tr-TR" altLang="tr-TR" smtClean="0">
                  <a:solidFill>
                    <a:srgbClr val="003366"/>
                  </a:solidFill>
                </a:endParaRPr>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xtLst>
                <a:ext uri="{91240B29-F687-4F45-9708-019B960494DF}">
                  <a14:hiddenLine xmlns="" xmlns:a14="http://schemas.microsoft.com/office/drawing/2010/main" w="9525" cap="flat" cmpd="sng">
                    <a:solidFill>
                      <a:srgbClr val="000000"/>
                    </a:solidFill>
                    <a:prstDash val="solid"/>
                    <a:miter lim="800000"/>
                    <a:headEnd type="none" w="med" len="med"/>
                    <a:tailEnd type="none" w="med" len="med"/>
                  </a14:hiddenLine>
                </a:ext>
              </a:extLst>
            </p:spPr>
            <p:txBody>
              <a:bodyPr wrap="none"/>
              <a:lstStyle/>
              <a:p>
                <a:pPr fontAlgn="base">
                  <a:spcBef>
                    <a:spcPct val="0"/>
                  </a:spcBef>
                  <a:spcAft>
                    <a:spcPct val="0"/>
                  </a:spcAft>
                </a:pPr>
                <a:endParaRPr lang="tr-TR" smtClean="0">
                  <a:solidFill>
                    <a:srgbClr val="003366"/>
                  </a:solidFill>
                </a:endParaRPr>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tr-TR" altLang="tr-TR" smtClean="0">
                  <a:solidFill>
                    <a:srgbClr val="003366"/>
                  </a:solidFill>
                </a:endParaRPr>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tr-TR" altLang="tr-TR" smtClean="0">
                  <a:solidFill>
                    <a:srgbClr val="003366"/>
                  </a:solidFill>
                </a:endParaRPr>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tr-TR" altLang="tr-TR" smtClean="0"/>
              <a:t>Asıl başlık stili için tıklatın</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8203"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fontAlgn="base">
              <a:spcBef>
                <a:spcPct val="0"/>
              </a:spcBef>
              <a:spcAft>
                <a:spcPct val="0"/>
              </a:spcAft>
              <a:defRPr/>
            </a:pPr>
            <a:endParaRPr lang="tr-TR">
              <a:solidFill>
                <a:srgbClr val="003366"/>
              </a:solidFill>
            </a:endParaRPr>
          </a:p>
        </p:txBody>
      </p:sp>
      <p:sp>
        <p:nvSpPr>
          <p:cNvPr id="8204"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fontAlgn="base">
              <a:spcBef>
                <a:spcPct val="0"/>
              </a:spcBef>
              <a:spcAft>
                <a:spcPct val="0"/>
              </a:spcAft>
              <a:defRPr/>
            </a:pPr>
            <a:r>
              <a:rPr lang="tr-TR">
                <a:solidFill>
                  <a:srgbClr val="003366"/>
                </a:solidFill>
              </a:rPr>
              <a:t>Yrd.Doç.Dr. Nevin GÜNER YILDIZ                   Özel Eğitim</a:t>
            </a:r>
          </a:p>
        </p:txBody>
      </p:sp>
      <p:sp>
        <p:nvSpPr>
          <p:cNvPr id="8205"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pPr fontAlgn="base">
              <a:spcBef>
                <a:spcPct val="0"/>
              </a:spcBef>
              <a:spcAft>
                <a:spcPct val="0"/>
              </a:spcAft>
              <a:defRPr/>
            </a:pPr>
            <a:fld id="{21CA2203-29D1-4545-A34E-BD237661A378}" type="slidenum">
              <a:rPr lang="tr-TR">
                <a:solidFill>
                  <a:srgbClr val="FFFFFF"/>
                </a:solidFill>
              </a:rPr>
              <a:pPr fontAlgn="base">
                <a:spcBef>
                  <a:spcPct val="0"/>
                </a:spcBef>
                <a:spcAft>
                  <a:spcPct val="0"/>
                </a:spcAft>
                <a:defRPr/>
              </a:pPr>
              <a:t>‹#›</a:t>
            </a:fld>
            <a:endParaRPr lang="tr-TR">
              <a:solidFill>
                <a:srgbClr val="FFFFFF"/>
              </a:solidFill>
            </a:endParaRPr>
          </a:p>
        </p:txBody>
      </p:sp>
    </p:spTree>
    <p:extLst>
      <p:ext uri="{BB962C8B-B14F-4D97-AF65-F5344CB8AC3E}">
        <p14:creationId xmlns="" xmlns:p14="http://schemas.microsoft.com/office/powerpoint/2010/main" val="2735876396"/>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5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6"/>
          <p:cNvSpPr>
            <a:spLocks noGrp="1" noChangeArrowheads="1"/>
          </p:cNvSpPr>
          <p:nvPr>
            <p:ph type="ctrTitle"/>
          </p:nvPr>
        </p:nvSpPr>
        <p:spPr/>
        <p:txBody>
          <a:bodyPr/>
          <a:lstStyle/>
          <a:p>
            <a:pPr eaLnBrk="1" hangingPunct="1"/>
            <a:r>
              <a:rPr lang="tr-TR" altLang="tr-TR" sz="4400" dirty="0" smtClean="0"/>
              <a:t>ÖZEL EĞİTİM</a:t>
            </a:r>
          </a:p>
        </p:txBody>
      </p:sp>
      <p:sp>
        <p:nvSpPr>
          <p:cNvPr id="3075" name="Rectangle 7"/>
          <p:cNvSpPr>
            <a:spLocks noGrp="1" noChangeArrowheads="1"/>
          </p:cNvSpPr>
          <p:nvPr>
            <p:ph type="subTitle" idx="1"/>
          </p:nvPr>
        </p:nvSpPr>
        <p:spPr>
          <a:xfrm>
            <a:off x="2627784" y="3789040"/>
            <a:ext cx="6248400" cy="838200"/>
          </a:xfrm>
        </p:spPr>
        <p:txBody>
          <a:bodyPr/>
          <a:lstStyle/>
          <a:p>
            <a:pPr eaLnBrk="1" hangingPunct="1"/>
            <a:r>
              <a:rPr lang="tr-TR" altLang="tr-TR" dirty="0" smtClean="0">
                <a:solidFill>
                  <a:srgbClr val="660066"/>
                </a:solidFill>
              </a:rPr>
              <a:t>                     Abdullah DEMİRKAN</a:t>
            </a:r>
          </a:p>
          <a:p>
            <a:pPr eaLnBrk="1" hangingPunct="1"/>
            <a:endParaRPr lang="tr-TR" altLang="tr-TR" dirty="0" smtClean="0">
              <a:solidFill>
                <a:srgbClr val="660066"/>
              </a:solidFill>
            </a:endParaRPr>
          </a:p>
        </p:txBody>
      </p:sp>
      <p:pic>
        <p:nvPicPr>
          <p:cNvPr id="3076" name="Picture 5" descr="C:\Users\Turgut Bahçalı\Desktop\image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572000" y="228600"/>
            <a:ext cx="4156075" cy="1295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77" name="Picture 5" descr="C:\Users\pc\Pictures\xz.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114800" y="4038600"/>
            <a:ext cx="4876800" cy="2676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517141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Başlık"/>
          <p:cNvSpPr>
            <a:spLocks noGrp="1"/>
          </p:cNvSpPr>
          <p:nvPr>
            <p:ph type="title"/>
          </p:nvPr>
        </p:nvSpPr>
        <p:spPr/>
        <p:txBody>
          <a:bodyPr/>
          <a:lstStyle/>
          <a:p>
            <a:endParaRPr lang="tr-TR" altLang="tr-TR" dirty="0" smtClean="0"/>
          </a:p>
        </p:txBody>
      </p:sp>
      <p:sp>
        <p:nvSpPr>
          <p:cNvPr id="31747" name="2 İçerik Yer Tutucusu"/>
          <p:cNvSpPr>
            <a:spLocks noGrp="1"/>
          </p:cNvSpPr>
          <p:nvPr>
            <p:ph idx="1"/>
          </p:nvPr>
        </p:nvSpPr>
        <p:spPr>
          <a:xfrm>
            <a:off x="457200" y="2362200"/>
            <a:ext cx="8686800" cy="4724400"/>
          </a:xfrm>
        </p:spPr>
        <p:txBody>
          <a:bodyPr/>
          <a:lstStyle/>
          <a:p>
            <a:pPr marL="0" indent="0">
              <a:buNone/>
            </a:pPr>
            <a:r>
              <a:rPr lang="tr-TR" altLang="tr-TR" sz="3600" b="1" dirty="0">
                <a:solidFill>
                  <a:srgbClr val="FF0000"/>
                </a:solidFill>
                <a:ea typeface="+mj-ea"/>
              </a:rPr>
              <a:t>Kaynaştırma eğitimi alan ve özel eğitim sınıflarında eğitim gören öğrencilere sınıf tekrarı yaptırılır mı?</a:t>
            </a:r>
            <a:endParaRPr lang="tr-TR" altLang="tr-TR" sz="2400" dirty="0" smtClean="0">
              <a:solidFill>
                <a:srgbClr val="FF0000"/>
              </a:solidFill>
            </a:endParaRPr>
          </a:p>
        </p:txBody>
      </p:sp>
      <p:sp>
        <p:nvSpPr>
          <p:cNvPr id="31748" name="3 Slayt Numarası Yer Tutucusu"/>
          <p:cNvSpPr>
            <a:spLocks noGrp="1"/>
          </p:cNvSpPr>
          <p:nvPr>
            <p:ph type="sldNum" sz="quarter" idx="12"/>
          </p:nvPr>
        </p:nvSpPr>
        <p:spPr>
          <a:xfrm>
            <a:off x="84138" y="6242050"/>
            <a:ext cx="754062" cy="4889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8F2D71A-EA2D-4D36-8665-A5F4B2358651}" type="slidenum">
              <a:rPr lang="tr-TR" altLang="tr-TR" smtClean="0">
                <a:solidFill>
                  <a:srgbClr val="FFFFFF"/>
                </a:solidFill>
              </a:rPr>
              <a:pPr eaLnBrk="1" hangingPunct="1"/>
              <a:t>10</a:t>
            </a:fld>
            <a:endParaRPr lang="tr-TR" altLang="tr-TR" smtClean="0">
              <a:solidFill>
                <a:srgbClr val="FFFFFF"/>
              </a:solidFill>
            </a:endParaRPr>
          </a:p>
        </p:txBody>
      </p:sp>
    </p:spTree>
    <p:extLst>
      <p:ext uri="{BB962C8B-B14F-4D97-AF65-F5344CB8AC3E}">
        <p14:creationId xmlns="" xmlns:p14="http://schemas.microsoft.com/office/powerpoint/2010/main" val="28068089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899592" y="2420888"/>
            <a:ext cx="7693025" cy="3724275"/>
          </a:xfrm>
        </p:spPr>
        <p:txBody>
          <a:bodyPr/>
          <a:lstStyle/>
          <a:p>
            <a:pPr lvl="0">
              <a:buClr>
                <a:srgbClr val="003366"/>
              </a:buClr>
            </a:pPr>
            <a:r>
              <a:rPr lang="tr-TR" sz="2400" dirty="0" smtClean="0"/>
              <a:t>Velinin </a:t>
            </a:r>
            <a:r>
              <a:rPr lang="tr-TR" sz="2400" dirty="0"/>
              <a:t>yazılı talebi ve Bireyselleştirilmiş Eğitim Programı Geliştirme Biriminin kararı doğrultusunda, ilkokulda tam zamanlı kaynaştırma/bütünleştirme yoluyla eğitim alan öğrenciler ile ilköğretim programı uygulayan özel eğitim sınıflarında eğitimlerine devam eden öğrencilere bir defaya mahsus olmak üzere sınıf tekrarı yaptırılabilir</a:t>
            </a:r>
            <a:r>
              <a:rPr lang="tr-TR" sz="2400" dirty="0" smtClean="0"/>
              <a:t>.</a:t>
            </a:r>
          </a:p>
          <a:p>
            <a:pPr lvl="0">
              <a:buClr>
                <a:srgbClr val="003366"/>
              </a:buClr>
            </a:pPr>
            <a:r>
              <a:rPr lang="tr-TR" altLang="tr-TR" sz="2400" b="1" dirty="0" smtClean="0">
                <a:solidFill>
                  <a:srgbClr val="003366"/>
                </a:solidFill>
              </a:rPr>
              <a:t> (İlköğretim </a:t>
            </a:r>
            <a:r>
              <a:rPr lang="tr-TR" altLang="tr-TR" sz="2400" b="1" dirty="0">
                <a:solidFill>
                  <a:srgbClr val="003366"/>
                </a:solidFill>
              </a:rPr>
              <a:t>Kurumlar Yönetmeliği’nin 31. maddesi ve Özel Eğitim Hizmetleri Yönetmeliği’nin 24. </a:t>
            </a:r>
            <a:r>
              <a:rPr lang="tr-TR" altLang="tr-TR" sz="2400" b="1" dirty="0" err="1">
                <a:solidFill>
                  <a:srgbClr val="003366"/>
                </a:solidFill>
              </a:rPr>
              <a:t>maddesi’nin</a:t>
            </a:r>
            <a:r>
              <a:rPr lang="tr-TR" altLang="tr-TR" sz="2400" b="1" dirty="0">
                <a:solidFill>
                  <a:srgbClr val="003366"/>
                </a:solidFill>
              </a:rPr>
              <a:t> (f) </a:t>
            </a:r>
            <a:r>
              <a:rPr lang="tr-TR" altLang="tr-TR" sz="2400" b="1" dirty="0" smtClean="0">
                <a:solidFill>
                  <a:srgbClr val="003366"/>
                </a:solidFill>
              </a:rPr>
              <a:t>bendi)</a:t>
            </a:r>
            <a:endParaRPr lang="tr-TR" altLang="tr-TR" sz="2400" b="1" dirty="0">
              <a:solidFill>
                <a:srgbClr val="003366"/>
              </a:solidFill>
            </a:endParaRPr>
          </a:p>
          <a:p>
            <a:pPr>
              <a:buClr>
                <a:srgbClr val="003366"/>
              </a:buClr>
            </a:pPr>
            <a:endParaRPr lang="tr-TR" sz="2400" dirty="0"/>
          </a:p>
          <a:p>
            <a:pPr lvl="0">
              <a:buClr>
                <a:srgbClr val="003366"/>
              </a:buClr>
            </a:pPr>
            <a:endParaRPr lang="tr-TR" altLang="tr-TR" sz="2400" dirty="0">
              <a:solidFill>
                <a:srgbClr val="003366"/>
              </a:solidFill>
            </a:endParaRPr>
          </a:p>
          <a:p>
            <a:pPr marL="0" indent="0">
              <a:buNone/>
            </a:pPr>
            <a:endParaRPr lang="tr-TR" dirty="0"/>
          </a:p>
        </p:txBody>
      </p:sp>
      <p:sp>
        <p:nvSpPr>
          <p:cNvPr id="5" name="Slayt Numarası Yer Tutucusu 4"/>
          <p:cNvSpPr>
            <a:spLocks noGrp="1"/>
          </p:cNvSpPr>
          <p:nvPr>
            <p:ph type="sldNum" sz="quarter" idx="12"/>
          </p:nvPr>
        </p:nvSpPr>
        <p:spPr/>
        <p:txBody>
          <a:bodyPr/>
          <a:lstStyle/>
          <a:p>
            <a:pPr>
              <a:defRPr/>
            </a:pPr>
            <a:fld id="{BDA2D49B-889E-4DB5-A264-52C56B21B4B9}" type="slidenum">
              <a:rPr lang="tr-TR" smtClean="0">
                <a:solidFill>
                  <a:srgbClr val="FFFFFF"/>
                </a:solidFill>
              </a:rPr>
              <a:pPr>
                <a:defRPr/>
              </a:pPr>
              <a:t>11</a:t>
            </a:fld>
            <a:endParaRPr lang="tr-TR">
              <a:solidFill>
                <a:srgbClr val="FFFFFF"/>
              </a:solidFill>
            </a:endParaRPr>
          </a:p>
        </p:txBody>
      </p:sp>
    </p:spTree>
    <p:extLst>
      <p:ext uri="{BB962C8B-B14F-4D97-AF65-F5344CB8AC3E}">
        <p14:creationId xmlns="" xmlns:p14="http://schemas.microsoft.com/office/powerpoint/2010/main" val="24437387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FF0000"/>
                </a:solidFill>
              </a:rPr>
              <a:t>Özel Eğitim Öğrencileri İçin</a:t>
            </a:r>
            <a:br>
              <a:rPr lang="tr-TR" dirty="0" smtClean="0">
                <a:solidFill>
                  <a:srgbClr val="FF0000"/>
                </a:solidFill>
              </a:rPr>
            </a:br>
            <a:r>
              <a:rPr lang="tr-TR" dirty="0" smtClean="0">
                <a:solidFill>
                  <a:srgbClr val="FF0000"/>
                </a:solidFill>
              </a:rPr>
              <a:t> Ders Muafiyeti</a:t>
            </a:r>
            <a:endParaRPr lang="tr-TR" dirty="0">
              <a:solidFill>
                <a:srgbClr val="FF0000"/>
              </a:solidFill>
            </a:endParaRPr>
          </a:p>
        </p:txBody>
      </p:sp>
      <p:sp>
        <p:nvSpPr>
          <p:cNvPr id="3" name="İçerik Yer Tutucusu 2"/>
          <p:cNvSpPr>
            <a:spLocks noGrp="1"/>
          </p:cNvSpPr>
          <p:nvPr>
            <p:ph idx="1"/>
          </p:nvPr>
        </p:nvSpPr>
        <p:spPr/>
        <p:txBody>
          <a:bodyPr/>
          <a:lstStyle/>
          <a:p>
            <a:r>
              <a:rPr lang="tr-TR" u="sng" dirty="0">
                <a:solidFill>
                  <a:srgbClr val="FF0000"/>
                </a:solidFill>
              </a:rPr>
              <a:t>İşitme yetersizliği, zihinsel yetersizliği </a:t>
            </a:r>
            <a:r>
              <a:rPr lang="tr-TR" dirty="0"/>
              <a:t>veya </a:t>
            </a:r>
            <a:r>
              <a:rPr lang="tr-TR" u="sng" dirty="0">
                <a:solidFill>
                  <a:srgbClr val="FF0000"/>
                </a:solidFill>
              </a:rPr>
              <a:t>otizmi</a:t>
            </a:r>
            <a:r>
              <a:rPr lang="tr-TR" dirty="0"/>
              <a:t> olan öğrenciler, her tür ve kademede velinin yazılı talebi ve BEP geliştirme biriminin kararı doğrultusunda yabancı dil dersinden muaf tutulabilirler. (Özel Eğitim Hizmetleri </a:t>
            </a:r>
            <a:r>
              <a:rPr lang="tr-TR" dirty="0" smtClean="0"/>
              <a:t>Yönetmeliği madde 24, (ç) bendi </a:t>
            </a:r>
            <a:endParaRPr lang="tr-TR" dirty="0"/>
          </a:p>
          <a:p>
            <a:endParaRPr lang="tr-TR" dirty="0"/>
          </a:p>
        </p:txBody>
      </p:sp>
      <p:sp>
        <p:nvSpPr>
          <p:cNvPr id="5" name="Slayt Numarası Yer Tutucusu 4"/>
          <p:cNvSpPr>
            <a:spLocks noGrp="1"/>
          </p:cNvSpPr>
          <p:nvPr>
            <p:ph type="sldNum" sz="quarter" idx="12"/>
          </p:nvPr>
        </p:nvSpPr>
        <p:spPr/>
        <p:txBody>
          <a:bodyPr/>
          <a:lstStyle/>
          <a:p>
            <a:pPr>
              <a:defRPr/>
            </a:pPr>
            <a:fld id="{BDA2D49B-889E-4DB5-A264-52C56B21B4B9}" type="slidenum">
              <a:rPr lang="tr-TR" smtClean="0">
                <a:solidFill>
                  <a:srgbClr val="FFFFFF"/>
                </a:solidFill>
              </a:rPr>
              <a:pPr>
                <a:defRPr/>
              </a:pPr>
              <a:t>12</a:t>
            </a:fld>
            <a:endParaRPr lang="tr-TR">
              <a:solidFill>
                <a:srgbClr val="FFFFFF"/>
              </a:solidFill>
            </a:endParaRPr>
          </a:p>
        </p:txBody>
      </p:sp>
    </p:spTree>
    <p:extLst>
      <p:ext uri="{BB962C8B-B14F-4D97-AF65-F5344CB8AC3E}">
        <p14:creationId xmlns="" xmlns:p14="http://schemas.microsoft.com/office/powerpoint/2010/main" val="22514108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1196752"/>
            <a:ext cx="7924800" cy="1287016"/>
          </a:xfrm>
        </p:spPr>
        <p:txBody>
          <a:bodyPr/>
          <a:lstStyle/>
          <a:p>
            <a:pPr marL="342900" lvl="0" indent="-342900" algn="ctr">
              <a:lnSpc>
                <a:spcPct val="100000"/>
              </a:lnSpc>
              <a:spcBef>
                <a:spcPct val="20000"/>
              </a:spcBef>
            </a:pPr>
            <a:r>
              <a:rPr lang="tr-TR" sz="2400" dirty="0" smtClean="0">
                <a:solidFill>
                  <a:srgbClr val="FF0000"/>
                </a:solidFill>
                <a:ea typeface="+mn-ea"/>
              </a:rPr>
              <a:t>İLKOKUL’DA KAYNAŞTIRMA </a:t>
            </a:r>
            <a:r>
              <a:rPr lang="tr-TR" sz="2400" dirty="0">
                <a:solidFill>
                  <a:srgbClr val="FF0000"/>
                </a:solidFill>
                <a:ea typeface="+mn-ea"/>
              </a:rPr>
              <a:t>ÖĞRENCİLERİNİN DEVAM VE DEVAMSIZLIKLARININ TAKİBİ NASIL YAPILIR?</a:t>
            </a:r>
            <a:br>
              <a:rPr lang="tr-TR" sz="2400" dirty="0">
                <a:solidFill>
                  <a:srgbClr val="FF0000"/>
                </a:solidFill>
                <a:ea typeface="+mn-ea"/>
              </a:rPr>
            </a:br>
            <a:endParaRPr lang="tr-TR" sz="2400" dirty="0"/>
          </a:p>
        </p:txBody>
      </p:sp>
      <p:sp>
        <p:nvSpPr>
          <p:cNvPr id="3" name="İçerik Yer Tutucusu 2"/>
          <p:cNvSpPr>
            <a:spLocks noGrp="1"/>
          </p:cNvSpPr>
          <p:nvPr>
            <p:ph idx="1"/>
          </p:nvPr>
        </p:nvSpPr>
        <p:spPr/>
        <p:txBody>
          <a:bodyPr/>
          <a:lstStyle/>
          <a:p>
            <a:r>
              <a:rPr lang="tr-TR" sz="2400" dirty="0">
                <a:latin typeface="Times New Roman"/>
                <a:ea typeface="Times New Roman"/>
              </a:rPr>
              <a:t>Okula hiç devam etmeyen öğrenciler ve ilkokul haftalık ders çizelgesindeki tüm derslerden puanı girilmeyen öğrenciler ile bu Yönetmeliğin 27 </a:t>
            </a:r>
            <a:r>
              <a:rPr lang="tr-TR" sz="2400" dirty="0" err="1">
                <a:latin typeface="Times New Roman"/>
                <a:ea typeface="Times New Roman"/>
              </a:rPr>
              <a:t>nci</a:t>
            </a:r>
            <a:r>
              <a:rPr lang="tr-TR" sz="2400" dirty="0">
                <a:latin typeface="Times New Roman"/>
                <a:ea typeface="Times New Roman"/>
              </a:rPr>
              <a:t> maddesinin beşinci fıkrasında belirtilen mazeretler dışında okula en az bir dönem devam etmeyen öğrencilere sınıf tekrarı yaptırılır</a:t>
            </a:r>
            <a:r>
              <a:rPr lang="tr-TR" sz="2400" dirty="0" smtClean="0">
                <a:latin typeface="Times New Roman"/>
                <a:ea typeface="Times New Roman"/>
              </a:rPr>
              <a:t>.</a:t>
            </a:r>
            <a:r>
              <a:rPr lang="tr-TR" sz="2400" b="1" dirty="0" smtClean="0">
                <a:ea typeface="+mj-ea"/>
              </a:rPr>
              <a:t>(İlköğretim Kurumlar Yönetmeliği Madde 31, birinci fıkra)</a:t>
            </a:r>
            <a:endParaRPr lang="tr-TR" sz="2400" dirty="0" smtClean="0">
              <a:latin typeface="Times New Roman"/>
              <a:ea typeface="Times New Roman"/>
            </a:endParaRPr>
          </a:p>
        </p:txBody>
      </p:sp>
      <p:sp>
        <p:nvSpPr>
          <p:cNvPr id="5" name="Slayt Numarası Yer Tutucusu 4"/>
          <p:cNvSpPr>
            <a:spLocks noGrp="1"/>
          </p:cNvSpPr>
          <p:nvPr>
            <p:ph type="sldNum" sz="quarter" idx="12"/>
          </p:nvPr>
        </p:nvSpPr>
        <p:spPr/>
        <p:txBody>
          <a:bodyPr/>
          <a:lstStyle/>
          <a:p>
            <a:pPr>
              <a:defRPr/>
            </a:pPr>
            <a:fld id="{BDA2D49B-889E-4DB5-A264-52C56B21B4B9}" type="slidenum">
              <a:rPr lang="tr-TR" smtClean="0">
                <a:solidFill>
                  <a:srgbClr val="FFFFFF"/>
                </a:solidFill>
              </a:rPr>
              <a:pPr>
                <a:defRPr/>
              </a:pPr>
              <a:t>13</a:t>
            </a:fld>
            <a:endParaRPr lang="tr-TR">
              <a:solidFill>
                <a:srgbClr val="FFFFFF"/>
              </a:solidFill>
            </a:endParaRPr>
          </a:p>
        </p:txBody>
      </p:sp>
    </p:spTree>
    <p:extLst>
      <p:ext uri="{BB962C8B-B14F-4D97-AF65-F5344CB8AC3E}">
        <p14:creationId xmlns="" xmlns:p14="http://schemas.microsoft.com/office/powerpoint/2010/main" val="2937202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1844824"/>
            <a:ext cx="7931224" cy="708248"/>
          </a:xfrm>
        </p:spPr>
        <p:txBody>
          <a:bodyPr/>
          <a:lstStyle/>
          <a:p>
            <a:r>
              <a:rPr lang="tr-TR" sz="2400" dirty="0">
                <a:solidFill>
                  <a:srgbClr val="FF0000"/>
                </a:solidFill>
              </a:rPr>
              <a:t>ORTAOKUL VE  </a:t>
            </a:r>
            <a:r>
              <a:rPr lang="tr-TR" sz="2400" dirty="0" smtClean="0">
                <a:solidFill>
                  <a:srgbClr val="FF0000"/>
                </a:solidFill>
              </a:rPr>
              <a:t>İMAM-HATİP ORTAOKULLARINDA KAYNAŞTIRMA </a:t>
            </a:r>
            <a:r>
              <a:rPr lang="tr-TR" sz="2400" dirty="0">
                <a:solidFill>
                  <a:srgbClr val="FF0000"/>
                </a:solidFill>
              </a:rPr>
              <a:t>ÖĞRENCİLERİNİN DEVAM VE DEVAMSIZLIKLARININ TAKİBİ NASIL YAPILIR?</a:t>
            </a:r>
            <a:br>
              <a:rPr lang="tr-TR" sz="2400" dirty="0">
                <a:solidFill>
                  <a:srgbClr val="FF0000"/>
                </a:solidFill>
              </a:rPr>
            </a:br>
            <a:endParaRPr lang="tr-TR" dirty="0"/>
          </a:p>
        </p:txBody>
      </p:sp>
      <p:sp>
        <p:nvSpPr>
          <p:cNvPr id="3" name="İçerik Yer Tutucusu 2"/>
          <p:cNvSpPr>
            <a:spLocks noGrp="1"/>
          </p:cNvSpPr>
          <p:nvPr>
            <p:ph idx="1"/>
          </p:nvPr>
        </p:nvSpPr>
        <p:spPr/>
        <p:txBody>
          <a:bodyPr/>
          <a:lstStyle/>
          <a:p>
            <a:r>
              <a:rPr lang="tr-TR" dirty="0">
                <a:latin typeface="Times New Roman"/>
                <a:ea typeface="Times New Roman"/>
              </a:rPr>
              <a:t>Eğitim ve öğretim yılında özürsüz 20 gün devamsızlık yapanlar ile herhangi bir dersten yıl sonu puanı 45’ ten az olan öğrencilerin sınıf geçmesi veya sınıf tekrarına, ikinci dönemin son haftasında şube öğretmenler kurulunda karar </a:t>
            </a:r>
            <a:r>
              <a:rPr lang="tr-TR" dirty="0" smtClean="0">
                <a:latin typeface="Times New Roman"/>
                <a:ea typeface="Times New Roman"/>
              </a:rPr>
              <a:t>verilir</a:t>
            </a:r>
            <a:r>
              <a:rPr lang="tr-TR" b="1" dirty="0" smtClean="0">
                <a:latin typeface="Times New Roman"/>
                <a:ea typeface="Times New Roman"/>
              </a:rPr>
              <a:t>. </a:t>
            </a:r>
            <a:r>
              <a:rPr lang="tr-TR" sz="2400" b="1" dirty="0" smtClean="0">
                <a:latin typeface="Times New Roman"/>
                <a:ea typeface="Times New Roman"/>
              </a:rPr>
              <a:t>(</a:t>
            </a:r>
            <a:r>
              <a:rPr lang="tr-TR" sz="2400" b="1" dirty="0">
                <a:latin typeface="Times New Roman"/>
                <a:ea typeface="Times New Roman"/>
              </a:rPr>
              <a:t>İlköğretim Kurumlar Yönetmeliği Madde 31, ikinci fıkrasının (b) bendi </a:t>
            </a:r>
            <a:r>
              <a:rPr lang="tr-TR" sz="2400" b="1" dirty="0" smtClean="0">
                <a:latin typeface="Times New Roman"/>
                <a:ea typeface="Times New Roman"/>
              </a:rPr>
              <a:t>)</a:t>
            </a:r>
            <a:endParaRPr lang="tr-TR" sz="2400" b="1" dirty="0">
              <a:latin typeface="Times New Roman"/>
              <a:ea typeface="Times New Roman"/>
            </a:endParaRPr>
          </a:p>
        </p:txBody>
      </p:sp>
      <p:sp>
        <p:nvSpPr>
          <p:cNvPr id="5" name="Slayt Numarası Yer Tutucusu 4"/>
          <p:cNvSpPr>
            <a:spLocks noGrp="1"/>
          </p:cNvSpPr>
          <p:nvPr>
            <p:ph type="sldNum" sz="quarter" idx="12"/>
          </p:nvPr>
        </p:nvSpPr>
        <p:spPr/>
        <p:txBody>
          <a:bodyPr/>
          <a:lstStyle/>
          <a:p>
            <a:pPr>
              <a:defRPr/>
            </a:pPr>
            <a:fld id="{BDA2D49B-889E-4DB5-A264-52C56B21B4B9}" type="slidenum">
              <a:rPr lang="tr-TR" smtClean="0">
                <a:solidFill>
                  <a:srgbClr val="FFFFFF"/>
                </a:solidFill>
              </a:rPr>
              <a:pPr>
                <a:defRPr/>
              </a:pPr>
              <a:t>14</a:t>
            </a:fld>
            <a:endParaRPr lang="tr-TR">
              <a:solidFill>
                <a:srgbClr val="FFFFFF"/>
              </a:solidFill>
            </a:endParaRPr>
          </a:p>
        </p:txBody>
      </p:sp>
    </p:spTree>
    <p:extLst>
      <p:ext uri="{BB962C8B-B14F-4D97-AF65-F5344CB8AC3E}">
        <p14:creationId xmlns="" xmlns:p14="http://schemas.microsoft.com/office/powerpoint/2010/main" val="11763541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1412776"/>
            <a:ext cx="7924800" cy="1143000"/>
          </a:xfrm>
          <a:prstGeom prst="roundRect">
            <a:avLst>
              <a:gd name="adj" fmla="val 5714"/>
            </a:avLst>
          </a:prstGeom>
        </p:spPr>
        <p:txBody>
          <a:bodyPr/>
          <a:lstStyle/>
          <a:p>
            <a:pPr algn="ctr"/>
            <a:r>
              <a:rPr lang="tr-TR" sz="2400" dirty="0" smtClean="0">
                <a:solidFill>
                  <a:srgbClr val="FF0000"/>
                </a:solidFill>
              </a:rPr>
              <a:t>ORTAÖĞRETİM KURUMLARINDA KAYNAŞTIRMA </a:t>
            </a:r>
            <a:r>
              <a:rPr lang="tr-TR" sz="2400" dirty="0">
                <a:solidFill>
                  <a:srgbClr val="FF0000"/>
                </a:solidFill>
              </a:rPr>
              <a:t>ÖĞRENCİLERİNİN DEVAM VE DEVAMSIZLIKLARININ TAKİBİ NASIL YAPILIR?</a:t>
            </a:r>
            <a:br>
              <a:rPr lang="tr-TR" sz="2400" dirty="0">
                <a:solidFill>
                  <a:srgbClr val="FF0000"/>
                </a:solidFill>
              </a:rPr>
            </a:br>
            <a:endParaRPr lang="tr-TR" dirty="0"/>
          </a:p>
        </p:txBody>
      </p:sp>
      <p:sp>
        <p:nvSpPr>
          <p:cNvPr id="3" name="İçerik Yer Tutucusu 2"/>
          <p:cNvSpPr>
            <a:spLocks noGrp="1"/>
          </p:cNvSpPr>
          <p:nvPr>
            <p:ph idx="1"/>
          </p:nvPr>
        </p:nvSpPr>
        <p:spPr/>
        <p:txBody>
          <a:bodyPr/>
          <a:lstStyle/>
          <a:p>
            <a:r>
              <a:rPr lang="tr-TR" dirty="0">
                <a:latin typeface="Calibri"/>
                <a:ea typeface="Times New Roman"/>
                <a:cs typeface="Times New Roman"/>
              </a:rPr>
              <a:t>T</a:t>
            </a:r>
            <a:r>
              <a:rPr lang="tr-TR" dirty="0" smtClean="0">
                <a:latin typeface="Calibri"/>
                <a:ea typeface="Times New Roman"/>
                <a:cs typeface="Times New Roman"/>
              </a:rPr>
              <a:t>am </a:t>
            </a:r>
            <a:r>
              <a:rPr lang="tr-TR" dirty="0">
                <a:latin typeface="Calibri"/>
                <a:ea typeface="Times New Roman"/>
                <a:cs typeface="Times New Roman"/>
              </a:rPr>
              <a:t>zamanlı kaynaştırma/bütünleştirme yoluyla eğitimlerine devam eden özel eğitim ihtiyacı olan öğrenciler ve özel eğitim meslek liselerine kayıtlı olan öğrencilerin özürsüz devamsızlık süresi 20 günü geçmemek kaydıyla toplam devamsızlık süresi 70 gün olarak uygulanır. </a:t>
            </a:r>
            <a:r>
              <a:rPr lang="tr-TR" dirty="0" smtClean="0">
                <a:latin typeface="Calibri"/>
                <a:ea typeface="Times New Roman"/>
                <a:cs typeface="Times New Roman"/>
              </a:rPr>
              <a:t>(Ortaöğretim Kurumlar Yönetmeliği madde 36, beşinci fıkra)</a:t>
            </a:r>
            <a:endParaRPr lang="tr-TR" dirty="0"/>
          </a:p>
        </p:txBody>
      </p:sp>
      <p:sp>
        <p:nvSpPr>
          <p:cNvPr id="5" name="Slayt Numarası Yer Tutucusu 4"/>
          <p:cNvSpPr>
            <a:spLocks noGrp="1"/>
          </p:cNvSpPr>
          <p:nvPr>
            <p:ph type="sldNum" sz="quarter" idx="12"/>
          </p:nvPr>
        </p:nvSpPr>
        <p:spPr/>
        <p:txBody>
          <a:bodyPr/>
          <a:lstStyle/>
          <a:p>
            <a:pPr>
              <a:defRPr/>
            </a:pPr>
            <a:fld id="{BDA2D49B-889E-4DB5-A264-52C56B21B4B9}" type="slidenum">
              <a:rPr lang="tr-TR" smtClean="0">
                <a:solidFill>
                  <a:srgbClr val="FFFFFF"/>
                </a:solidFill>
              </a:rPr>
              <a:pPr>
                <a:defRPr/>
              </a:pPr>
              <a:t>15</a:t>
            </a:fld>
            <a:endParaRPr lang="tr-TR">
              <a:solidFill>
                <a:srgbClr val="FFFFFF"/>
              </a:solidFill>
            </a:endParaRPr>
          </a:p>
        </p:txBody>
      </p:sp>
    </p:spTree>
    <p:extLst>
      <p:ext uri="{BB962C8B-B14F-4D97-AF65-F5344CB8AC3E}">
        <p14:creationId xmlns="" xmlns:p14="http://schemas.microsoft.com/office/powerpoint/2010/main" val="13358193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FF0000"/>
                </a:solidFill>
              </a:rPr>
              <a:t>Destek Eğitim Odası </a:t>
            </a:r>
            <a:endParaRPr lang="tr-TR" dirty="0">
              <a:solidFill>
                <a:srgbClr val="FF0000"/>
              </a:solidFill>
            </a:endParaRPr>
          </a:p>
        </p:txBody>
      </p:sp>
      <p:sp>
        <p:nvSpPr>
          <p:cNvPr id="3" name="İçerik Yer Tutucusu 2"/>
          <p:cNvSpPr>
            <a:spLocks noGrp="1"/>
          </p:cNvSpPr>
          <p:nvPr>
            <p:ph idx="1"/>
          </p:nvPr>
        </p:nvSpPr>
        <p:spPr/>
        <p:txBody>
          <a:bodyPr/>
          <a:lstStyle/>
          <a:p>
            <a:r>
              <a:rPr lang="tr-TR" sz="2400" dirty="0"/>
              <a:t>Okul öncesi, ilköğretim ve ortaöğretim kademesinde eğitim veren okullarda tam zamanlı kaynaştırma/bütünleştirme yoluyla eğitimlerini sürdüren öğrenciler için il veya ilçe özel eğitim hizmetleri kurulunun teklifi doğrultusunda il veya ilçe milli eğitim müdürlüklerince destek eğitim odası açılır. </a:t>
            </a:r>
            <a:r>
              <a:rPr lang="tr-TR" b="1" dirty="0"/>
              <a:t>(Özel Eğitim Hizmetleri </a:t>
            </a:r>
            <a:r>
              <a:rPr lang="tr-TR" b="1" dirty="0" smtClean="0"/>
              <a:t>Yönetmeliği madde 25)</a:t>
            </a:r>
            <a:endParaRPr lang="tr-TR" b="1" dirty="0"/>
          </a:p>
          <a:p>
            <a:endParaRPr lang="tr-TR" dirty="0"/>
          </a:p>
        </p:txBody>
      </p:sp>
      <p:sp>
        <p:nvSpPr>
          <p:cNvPr id="5" name="Slayt Numarası Yer Tutucusu 4"/>
          <p:cNvSpPr>
            <a:spLocks noGrp="1"/>
          </p:cNvSpPr>
          <p:nvPr>
            <p:ph type="sldNum" sz="quarter" idx="12"/>
          </p:nvPr>
        </p:nvSpPr>
        <p:spPr/>
        <p:txBody>
          <a:bodyPr/>
          <a:lstStyle/>
          <a:p>
            <a:pPr>
              <a:defRPr/>
            </a:pPr>
            <a:fld id="{BDA2D49B-889E-4DB5-A264-52C56B21B4B9}" type="slidenum">
              <a:rPr lang="tr-TR" smtClean="0">
                <a:solidFill>
                  <a:srgbClr val="FFFFFF"/>
                </a:solidFill>
              </a:rPr>
              <a:pPr>
                <a:defRPr/>
              </a:pPr>
              <a:t>16</a:t>
            </a:fld>
            <a:endParaRPr lang="tr-TR">
              <a:solidFill>
                <a:srgbClr val="FFFFFF"/>
              </a:solidFill>
            </a:endParaRPr>
          </a:p>
        </p:txBody>
      </p:sp>
    </p:spTree>
    <p:extLst>
      <p:ext uri="{BB962C8B-B14F-4D97-AF65-F5344CB8AC3E}">
        <p14:creationId xmlns="" xmlns:p14="http://schemas.microsoft.com/office/powerpoint/2010/main" val="14835268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Destek Eğitim Odası </a:t>
            </a:r>
            <a:r>
              <a:rPr lang="tr-TR" dirty="0" smtClean="0">
                <a:solidFill>
                  <a:srgbClr val="FF0000"/>
                </a:solidFill>
              </a:rPr>
              <a:t>Zorunlu mudur?</a:t>
            </a:r>
            <a:endParaRPr lang="tr-TR" dirty="0"/>
          </a:p>
        </p:txBody>
      </p:sp>
      <p:sp>
        <p:nvSpPr>
          <p:cNvPr id="3" name="İçerik Yer Tutucusu 2"/>
          <p:cNvSpPr>
            <a:spLocks noGrp="1"/>
          </p:cNvSpPr>
          <p:nvPr>
            <p:ph idx="1"/>
          </p:nvPr>
        </p:nvSpPr>
        <p:spPr/>
        <p:txBody>
          <a:bodyPr/>
          <a:lstStyle/>
          <a:p>
            <a:r>
              <a:rPr lang="tr-TR" dirty="0" smtClean="0"/>
              <a:t>Kaynaştırma ve bütünleştirme uygulamaları kapsamında okullarda destek eğitim odası açılması zorunludur.</a:t>
            </a:r>
            <a:endParaRPr lang="tr-TR" dirty="0"/>
          </a:p>
        </p:txBody>
      </p:sp>
      <p:sp>
        <p:nvSpPr>
          <p:cNvPr id="5" name="Slayt Numarası Yer Tutucusu 4"/>
          <p:cNvSpPr>
            <a:spLocks noGrp="1"/>
          </p:cNvSpPr>
          <p:nvPr>
            <p:ph type="sldNum" sz="quarter" idx="12"/>
          </p:nvPr>
        </p:nvSpPr>
        <p:spPr/>
        <p:txBody>
          <a:bodyPr/>
          <a:lstStyle/>
          <a:p>
            <a:pPr>
              <a:defRPr/>
            </a:pPr>
            <a:fld id="{BDA2D49B-889E-4DB5-A264-52C56B21B4B9}" type="slidenum">
              <a:rPr lang="tr-TR" smtClean="0">
                <a:solidFill>
                  <a:srgbClr val="FFFFFF"/>
                </a:solidFill>
              </a:rPr>
              <a:pPr>
                <a:defRPr/>
              </a:pPr>
              <a:t>17</a:t>
            </a:fld>
            <a:endParaRPr lang="tr-TR">
              <a:solidFill>
                <a:srgbClr val="FFFFFF"/>
              </a:solidFill>
            </a:endParaRPr>
          </a:p>
        </p:txBody>
      </p:sp>
    </p:spTree>
    <p:extLst>
      <p:ext uri="{BB962C8B-B14F-4D97-AF65-F5344CB8AC3E}">
        <p14:creationId xmlns="" xmlns:p14="http://schemas.microsoft.com/office/powerpoint/2010/main" val="28985296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Destek eğitim odasında kaç saat ders verilebilir?</a:t>
            </a:r>
            <a:endParaRPr lang="tr-TR" dirty="0"/>
          </a:p>
        </p:txBody>
      </p:sp>
      <p:sp>
        <p:nvSpPr>
          <p:cNvPr id="3" name="İçerik Yer Tutucusu 2"/>
          <p:cNvSpPr>
            <a:spLocks noGrp="1"/>
          </p:cNvSpPr>
          <p:nvPr>
            <p:ph idx="1"/>
          </p:nvPr>
        </p:nvSpPr>
        <p:spPr/>
        <p:txBody>
          <a:bodyPr/>
          <a:lstStyle/>
          <a:p>
            <a:r>
              <a:rPr lang="tr-TR" dirty="0" smtClean="0"/>
              <a:t>Destek eğitim odasında eğitim </a:t>
            </a:r>
            <a:r>
              <a:rPr lang="tr-TR" dirty="0"/>
              <a:t>alacak öğrenciler, bu öğrencilere okutulacak dersler ile öğrencilerin alacağı haftalık ders saati </a:t>
            </a:r>
            <a:r>
              <a:rPr lang="tr-TR" dirty="0">
                <a:solidFill>
                  <a:srgbClr val="FF0000"/>
                </a:solidFill>
              </a:rPr>
              <a:t>BEP geliştirme biriminin </a:t>
            </a:r>
            <a:r>
              <a:rPr lang="tr-TR" dirty="0"/>
              <a:t>kararı doğrultusunda belirlenir. Bu planlama haftalık toplam ders saatinin %40’ını aşmayacak şekilde yapılır.</a:t>
            </a:r>
          </a:p>
        </p:txBody>
      </p:sp>
      <p:sp>
        <p:nvSpPr>
          <p:cNvPr id="5" name="Slayt Numarası Yer Tutucusu 4"/>
          <p:cNvSpPr>
            <a:spLocks noGrp="1"/>
          </p:cNvSpPr>
          <p:nvPr>
            <p:ph type="sldNum" sz="quarter" idx="12"/>
          </p:nvPr>
        </p:nvSpPr>
        <p:spPr/>
        <p:txBody>
          <a:bodyPr/>
          <a:lstStyle/>
          <a:p>
            <a:pPr>
              <a:defRPr/>
            </a:pPr>
            <a:fld id="{BDA2D49B-889E-4DB5-A264-52C56B21B4B9}" type="slidenum">
              <a:rPr lang="tr-TR" smtClean="0">
                <a:solidFill>
                  <a:srgbClr val="FFFFFF"/>
                </a:solidFill>
              </a:rPr>
              <a:pPr>
                <a:defRPr/>
              </a:pPr>
              <a:t>18</a:t>
            </a:fld>
            <a:endParaRPr lang="tr-TR">
              <a:solidFill>
                <a:srgbClr val="FFFFFF"/>
              </a:solidFill>
            </a:endParaRPr>
          </a:p>
        </p:txBody>
      </p:sp>
    </p:spTree>
    <p:extLst>
      <p:ext uri="{BB962C8B-B14F-4D97-AF65-F5344CB8AC3E}">
        <p14:creationId xmlns="" xmlns:p14="http://schemas.microsoft.com/office/powerpoint/2010/main" val="2477954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FF0000"/>
                </a:solidFill>
              </a:rPr>
              <a:t>Destek Eğitim Odasında Grup Eğitimi </a:t>
            </a:r>
            <a:endParaRPr lang="tr-TR" dirty="0">
              <a:solidFill>
                <a:srgbClr val="FF0000"/>
              </a:solidFill>
            </a:endParaRPr>
          </a:p>
        </p:txBody>
      </p:sp>
      <p:sp>
        <p:nvSpPr>
          <p:cNvPr id="3" name="İçerik Yer Tutucusu 2"/>
          <p:cNvSpPr>
            <a:spLocks noGrp="1"/>
          </p:cNvSpPr>
          <p:nvPr>
            <p:ph idx="1"/>
          </p:nvPr>
        </p:nvSpPr>
        <p:spPr/>
        <p:txBody>
          <a:bodyPr/>
          <a:lstStyle/>
          <a:p>
            <a:r>
              <a:rPr lang="tr-TR" dirty="0"/>
              <a:t>Destek eğitim odasında öğrencilerin eğitim performansları dikkate alınarak bire bir eğitim yapılır. Ancak, BEP geliştirme biriminin kararı doğrultusunda gerektiğinde eğitim performansı aynı seviyede olan öğrencilerle </a:t>
            </a:r>
            <a:r>
              <a:rPr lang="tr-TR" dirty="0" smtClean="0"/>
              <a:t>birebir </a:t>
            </a:r>
            <a:r>
              <a:rPr lang="tr-TR" dirty="0"/>
              <a:t>eğitimin yanında en fazla 3 öğrencinin bir arada eğitim alacağı grup eğitimi de yapılabilir.</a:t>
            </a:r>
          </a:p>
        </p:txBody>
      </p:sp>
      <p:sp>
        <p:nvSpPr>
          <p:cNvPr id="5" name="Slayt Numarası Yer Tutucusu 4"/>
          <p:cNvSpPr>
            <a:spLocks noGrp="1"/>
          </p:cNvSpPr>
          <p:nvPr>
            <p:ph type="sldNum" sz="quarter" idx="12"/>
          </p:nvPr>
        </p:nvSpPr>
        <p:spPr/>
        <p:txBody>
          <a:bodyPr/>
          <a:lstStyle/>
          <a:p>
            <a:pPr>
              <a:defRPr/>
            </a:pPr>
            <a:fld id="{BDA2D49B-889E-4DB5-A264-52C56B21B4B9}" type="slidenum">
              <a:rPr lang="tr-TR" smtClean="0">
                <a:solidFill>
                  <a:srgbClr val="FFFFFF"/>
                </a:solidFill>
              </a:rPr>
              <a:pPr>
                <a:defRPr/>
              </a:pPr>
              <a:t>19</a:t>
            </a:fld>
            <a:endParaRPr lang="tr-TR">
              <a:solidFill>
                <a:srgbClr val="FFFFFF"/>
              </a:solidFill>
            </a:endParaRPr>
          </a:p>
        </p:txBody>
      </p:sp>
    </p:spTree>
    <p:extLst>
      <p:ext uri="{BB962C8B-B14F-4D97-AF65-F5344CB8AC3E}">
        <p14:creationId xmlns="" xmlns:p14="http://schemas.microsoft.com/office/powerpoint/2010/main" val="3471883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Başlık 1"/>
          <p:cNvSpPr>
            <a:spLocks noGrp="1"/>
          </p:cNvSpPr>
          <p:nvPr>
            <p:ph type="title"/>
          </p:nvPr>
        </p:nvSpPr>
        <p:spPr/>
        <p:txBody>
          <a:bodyPr/>
          <a:lstStyle/>
          <a:p>
            <a:pPr algn="ctr"/>
            <a:r>
              <a:rPr lang="tr-TR" smtClean="0"/>
              <a:t>Öğrenciyi RAM’a yönlendirebilmek için gereken belgeler</a:t>
            </a:r>
          </a:p>
        </p:txBody>
      </p:sp>
      <p:sp>
        <p:nvSpPr>
          <p:cNvPr id="18435" name="İçerik Yer Tutucusu 2"/>
          <p:cNvSpPr>
            <a:spLocks noGrp="1"/>
          </p:cNvSpPr>
          <p:nvPr>
            <p:ph idx="1"/>
          </p:nvPr>
        </p:nvSpPr>
        <p:spPr/>
        <p:txBody>
          <a:bodyPr/>
          <a:lstStyle/>
          <a:p>
            <a:r>
              <a:rPr lang="tr-TR" dirty="0" smtClean="0"/>
              <a:t>Öğrenci okul tarafından RAM’a ilk kez yönlendiriliyorsa ya da öğrencinin 1. sınıf, 5. sınıf ve 9.sınıftaki kademe geçişi yapılacaksa;</a:t>
            </a:r>
          </a:p>
          <a:p>
            <a:pPr>
              <a:buFont typeface="Wingdings" pitchFamily="2" charset="2"/>
              <a:buChar char="Ø"/>
            </a:pPr>
            <a:r>
              <a:rPr lang="tr-TR" dirty="0" smtClean="0">
                <a:solidFill>
                  <a:srgbClr val="FF0000"/>
                </a:solidFill>
              </a:rPr>
              <a:t>Eğitsel değerlendirme formu</a:t>
            </a:r>
          </a:p>
          <a:p>
            <a:pPr>
              <a:buFont typeface="Wingdings" pitchFamily="2" charset="2"/>
              <a:buChar char="Ø"/>
            </a:pPr>
            <a:r>
              <a:rPr lang="tr-TR" dirty="0" smtClean="0">
                <a:solidFill>
                  <a:srgbClr val="FF0000"/>
                </a:solidFill>
              </a:rPr>
              <a:t>Öğrenci belgesi </a:t>
            </a:r>
          </a:p>
        </p:txBody>
      </p:sp>
      <p:sp>
        <p:nvSpPr>
          <p:cNvPr id="18437" name="Slayt Numarası Yer Tutucusu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E1D3091-36D1-427F-9E57-2CD648BD2C08}" type="slidenum">
              <a:rPr lang="tr-TR" smtClean="0">
                <a:solidFill>
                  <a:srgbClr val="FFFFFF"/>
                </a:solidFill>
              </a:rPr>
              <a:pPr eaLnBrk="1" hangingPunct="1"/>
              <a:t>2</a:t>
            </a:fld>
            <a:endParaRPr lang="tr-TR" smtClean="0">
              <a:solidFill>
                <a:srgbClr val="FFFFFF"/>
              </a:solidFill>
            </a:endParaRPr>
          </a:p>
        </p:txBody>
      </p:sp>
    </p:spTree>
    <p:extLst>
      <p:ext uri="{BB962C8B-B14F-4D97-AF65-F5344CB8AC3E}">
        <p14:creationId xmlns="" xmlns:p14="http://schemas.microsoft.com/office/powerpoint/2010/main" val="5614566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620688"/>
            <a:ext cx="7924800" cy="1296144"/>
          </a:xfrm>
        </p:spPr>
        <p:txBody>
          <a:bodyPr/>
          <a:lstStyle/>
          <a:p>
            <a:pPr algn="ctr"/>
            <a:r>
              <a:rPr lang="tr-TR" dirty="0" smtClean="0">
                <a:solidFill>
                  <a:srgbClr val="FF0000"/>
                </a:solidFill>
              </a:rPr>
              <a:t>Destek Eğitim Odasında Sunulacak Hizmetler Nasıl Planlanır? </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Sunulacak olan destek eğitim hizmetleri okulun çalışma saatleri dikkate alınarak öğrencinin ders saatleri </a:t>
            </a:r>
            <a:r>
              <a:rPr lang="tr-TR" u="sng" dirty="0" smtClean="0">
                <a:solidFill>
                  <a:srgbClr val="FF0000"/>
                </a:solidFill>
              </a:rPr>
              <a:t>içinde veya </a:t>
            </a:r>
            <a:r>
              <a:rPr lang="tr-TR" u="sng" dirty="0" smtClean="0">
                <a:solidFill>
                  <a:srgbClr val="FF0000"/>
                </a:solidFill>
              </a:rPr>
              <a:t>dışında </a:t>
            </a:r>
            <a:r>
              <a:rPr lang="da-DK" u="sng" dirty="0" smtClean="0">
                <a:solidFill>
                  <a:srgbClr val="FF0000"/>
                </a:solidFill>
              </a:rPr>
              <a:t>ihtiyaç halinde haftasonu da </a:t>
            </a:r>
            <a:r>
              <a:rPr lang="da-DK" dirty="0" smtClean="0"/>
              <a:t>planlanabilir</a:t>
            </a:r>
            <a:r>
              <a:rPr lang="da-DK" dirty="0" smtClean="0"/>
              <a:t>.</a:t>
            </a:r>
            <a:endParaRPr lang="tr-TR" dirty="0"/>
          </a:p>
        </p:txBody>
      </p:sp>
      <p:sp>
        <p:nvSpPr>
          <p:cNvPr id="5" name="Slayt Numarası Yer Tutucusu 4"/>
          <p:cNvSpPr>
            <a:spLocks noGrp="1"/>
          </p:cNvSpPr>
          <p:nvPr>
            <p:ph type="sldNum" sz="quarter" idx="12"/>
          </p:nvPr>
        </p:nvSpPr>
        <p:spPr/>
        <p:txBody>
          <a:bodyPr/>
          <a:lstStyle/>
          <a:p>
            <a:pPr>
              <a:defRPr/>
            </a:pPr>
            <a:fld id="{BDA2D49B-889E-4DB5-A264-52C56B21B4B9}" type="slidenum">
              <a:rPr lang="tr-TR" smtClean="0">
                <a:solidFill>
                  <a:srgbClr val="FFFFFF"/>
                </a:solidFill>
              </a:rPr>
              <a:pPr>
                <a:defRPr/>
              </a:pPr>
              <a:t>20</a:t>
            </a:fld>
            <a:endParaRPr lang="tr-TR">
              <a:solidFill>
                <a:srgbClr val="FFFFFF"/>
              </a:solidFill>
            </a:endParaRPr>
          </a:p>
        </p:txBody>
      </p:sp>
    </p:spTree>
    <p:extLst>
      <p:ext uri="{BB962C8B-B14F-4D97-AF65-F5344CB8AC3E}">
        <p14:creationId xmlns="" xmlns:p14="http://schemas.microsoft.com/office/powerpoint/2010/main" val="2843526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FF0000"/>
                </a:solidFill>
              </a:rPr>
              <a:t>Destek Eğitim Odasında Kimler Görev Alabilir?</a:t>
            </a:r>
            <a:endParaRPr lang="tr-TR" dirty="0">
              <a:solidFill>
                <a:srgbClr val="FF0000"/>
              </a:solidFill>
            </a:endParaRPr>
          </a:p>
        </p:txBody>
      </p:sp>
      <p:sp>
        <p:nvSpPr>
          <p:cNvPr id="3" name="İçerik Yer Tutucusu 2"/>
          <p:cNvSpPr>
            <a:spLocks noGrp="1"/>
          </p:cNvSpPr>
          <p:nvPr>
            <p:ph idx="1"/>
          </p:nvPr>
        </p:nvSpPr>
        <p:spPr/>
        <p:txBody>
          <a:bodyPr/>
          <a:lstStyle/>
          <a:p>
            <a:r>
              <a:rPr lang="tr-TR" sz="2600" dirty="0" smtClean="0"/>
              <a:t>Destek eğitim odasında görev alma önceliği okulun öğretmenlerine aittir. </a:t>
            </a:r>
          </a:p>
          <a:p>
            <a:r>
              <a:rPr lang="tr-TR" sz="2600" dirty="0" smtClean="0"/>
              <a:t>Sınıf öğretmenleri destek eğitim odasında en fazla 8 saat görevlendirilebilirler</a:t>
            </a:r>
          </a:p>
          <a:p>
            <a:r>
              <a:rPr lang="tr-TR" sz="2600" dirty="0" smtClean="0"/>
              <a:t>Branş öğretmenlerine ise aylık karşılığı doldurmadıkları saat kadar ek ders görevi verilebilir.</a:t>
            </a:r>
          </a:p>
          <a:p>
            <a:r>
              <a:rPr lang="tr-TR" sz="2600" dirty="0" smtClean="0"/>
              <a:t>Ayrıca okul </a:t>
            </a:r>
            <a:r>
              <a:rPr lang="tr-TR" sz="2600" dirty="0" smtClean="0"/>
              <a:t>yöneticileri( müdür yetkili öğretmenler de dahil) </a:t>
            </a:r>
            <a:r>
              <a:rPr lang="tr-TR" sz="2600" dirty="0" smtClean="0"/>
              <a:t>destek eğitim odasında görev </a:t>
            </a:r>
            <a:r>
              <a:rPr lang="tr-TR" sz="2600" dirty="0" smtClean="0"/>
              <a:t>alamazlar.</a:t>
            </a:r>
            <a:endParaRPr lang="tr-TR" sz="2600" dirty="0"/>
          </a:p>
        </p:txBody>
      </p:sp>
      <p:sp>
        <p:nvSpPr>
          <p:cNvPr id="5" name="Slayt Numarası Yer Tutucusu 4"/>
          <p:cNvSpPr>
            <a:spLocks noGrp="1"/>
          </p:cNvSpPr>
          <p:nvPr>
            <p:ph type="sldNum" sz="quarter" idx="12"/>
          </p:nvPr>
        </p:nvSpPr>
        <p:spPr/>
        <p:txBody>
          <a:bodyPr/>
          <a:lstStyle/>
          <a:p>
            <a:pPr>
              <a:defRPr/>
            </a:pPr>
            <a:fld id="{BDA2D49B-889E-4DB5-A264-52C56B21B4B9}" type="slidenum">
              <a:rPr lang="tr-TR" smtClean="0">
                <a:solidFill>
                  <a:srgbClr val="FFFFFF"/>
                </a:solidFill>
              </a:rPr>
              <a:pPr>
                <a:defRPr/>
              </a:pPr>
              <a:t>21</a:t>
            </a:fld>
            <a:endParaRPr lang="tr-TR">
              <a:solidFill>
                <a:srgbClr val="FFFFFF"/>
              </a:solidFill>
            </a:endParaRPr>
          </a:p>
        </p:txBody>
      </p:sp>
    </p:spTree>
    <p:extLst>
      <p:ext uri="{BB962C8B-B14F-4D97-AF65-F5344CB8AC3E}">
        <p14:creationId xmlns="" xmlns:p14="http://schemas.microsoft.com/office/powerpoint/2010/main" val="29834736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FF0000"/>
                </a:solidFill>
              </a:rPr>
              <a:t>Evde Eğitim Hizmetleri</a:t>
            </a:r>
            <a:endParaRPr lang="tr-TR" dirty="0"/>
          </a:p>
        </p:txBody>
      </p:sp>
      <p:sp>
        <p:nvSpPr>
          <p:cNvPr id="3" name="2 İçerik Yer Tutucusu"/>
          <p:cNvSpPr>
            <a:spLocks noGrp="1"/>
          </p:cNvSpPr>
          <p:nvPr>
            <p:ph idx="1"/>
          </p:nvPr>
        </p:nvSpPr>
        <p:spPr/>
        <p:txBody>
          <a:bodyPr/>
          <a:lstStyle/>
          <a:p>
            <a:pPr>
              <a:buNone/>
            </a:pPr>
            <a:r>
              <a:rPr lang="tr-TR" sz="2400" dirty="0" smtClean="0"/>
              <a:t> </a:t>
            </a:r>
            <a:r>
              <a:rPr lang="tr-TR" sz="2400" dirty="0" smtClean="0"/>
              <a:t>   Zorunlu </a:t>
            </a:r>
            <a:r>
              <a:rPr lang="tr-TR" sz="2400" dirty="0" smtClean="0"/>
              <a:t>öğrenim çağındaki özel eğitim ihtiyacı </a:t>
            </a:r>
            <a:r>
              <a:rPr lang="tr-TR" sz="2400" dirty="0" smtClean="0"/>
              <a:t>olan öğrencilerden </a:t>
            </a:r>
            <a:r>
              <a:rPr lang="tr-TR" sz="2400" dirty="0" smtClean="0"/>
              <a:t>sağlık problemi nedeniyle en az on iki hafta süreyle örgün eğitim kurumlarından yararlanamayacağı ya da yararlanması durumunda sağlığı açısından risk </a:t>
            </a:r>
            <a:r>
              <a:rPr lang="tr-TR" sz="2400" dirty="0" smtClean="0"/>
              <a:t>oluşturacağı hastane raporuyla tespit edilen öğrenciler evde eğitim hizmetlerinden faydalanabilir. </a:t>
            </a:r>
            <a:endParaRPr lang="tr-TR" sz="2400" dirty="0"/>
          </a:p>
        </p:txBody>
      </p:sp>
      <p:sp>
        <p:nvSpPr>
          <p:cNvPr id="5" name="4 Slayt Numarası Yer Tutucusu"/>
          <p:cNvSpPr>
            <a:spLocks noGrp="1"/>
          </p:cNvSpPr>
          <p:nvPr>
            <p:ph type="sldNum" sz="quarter" idx="12"/>
          </p:nvPr>
        </p:nvSpPr>
        <p:spPr/>
        <p:txBody>
          <a:bodyPr/>
          <a:lstStyle/>
          <a:p>
            <a:pPr>
              <a:defRPr/>
            </a:pPr>
            <a:fld id="{BDA2D49B-889E-4DB5-A264-52C56B21B4B9}" type="slidenum">
              <a:rPr lang="tr-TR" smtClean="0">
                <a:solidFill>
                  <a:srgbClr val="FFFFFF"/>
                </a:solidFill>
              </a:rPr>
              <a:pPr>
                <a:defRPr/>
              </a:pPr>
              <a:t>22</a:t>
            </a:fld>
            <a:endParaRPr lang="tr-TR">
              <a:solidFill>
                <a:srgbClr val="FFFF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FF0000"/>
                </a:solidFill>
              </a:rPr>
              <a:t>Evde Eğitim Hizmetinden Yararlanabilmek İçin Gerekli Evraklar</a:t>
            </a:r>
            <a:endParaRPr lang="tr-TR" dirty="0">
              <a:solidFill>
                <a:srgbClr val="FF0000"/>
              </a:solidFill>
            </a:endParaRPr>
          </a:p>
        </p:txBody>
      </p:sp>
      <p:sp>
        <p:nvSpPr>
          <p:cNvPr id="3" name="2 İçerik Yer Tutucusu"/>
          <p:cNvSpPr>
            <a:spLocks noGrp="1"/>
          </p:cNvSpPr>
          <p:nvPr>
            <p:ph idx="1"/>
          </p:nvPr>
        </p:nvSpPr>
        <p:spPr/>
        <p:txBody>
          <a:bodyPr/>
          <a:lstStyle/>
          <a:p>
            <a:r>
              <a:rPr lang="tr-TR" dirty="0" smtClean="0"/>
              <a:t>En </a:t>
            </a:r>
            <a:r>
              <a:rPr lang="tr-TR" dirty="0" smtClean="0"/>
              <a:t>az birisi ilgili daldan olmak üzere üç uzman tabip tarafından </a:t>
            </a:r>
            <a:r>
              <a:rPr lang="tr-TR" u="sng" dirty="0" smtClean="0">
                <a:solidFill>
                  <a:srgbClr val="FF0000"/>
                </a:solidFill>
              </a:rPr>
              <a:t>düzenlenmiş Durum Bildirir Sağlık Kurulu </a:t>
            </a:r>
            <a:r>
              <a:rPr lang="tr-TR" u="sng" dirty="0" smtClean="0">
                <a:solidFill>
                  <a:srgbClr val="FF0000"/>
                </a:solidFill>
              </a:rPr>
              <a:t>Raporu</a:t>
            </a:r>
          </a:p>
          <a:p>
            <a:r>
              <a:rPr lang="tr-TR" dirty="0" smtClean="0"/>
              <a:t>Velinin yazılı talebi</a:t>
            </a:r>
          </a:p>
          <a:p>
            <a:r>
              <a:rPr lang="tr-TR" dirty="0" smtClean="0"/>
              <a:t>Öğrenci belgesi</a:t>
            </a:r>
          </a:p>
          <a:p>
            <a:r>
              <a:rPr lang="tr-TR" dirty="0" smtClean="0"/>
              <a:t>Eğitsel değerlendirme formu</a:t>
            </a:r>
            <a:endParaRPr lang="tr-TR" dirty="0"/>
          </a:p>
        </p:txBody>
      </p:sp>
      <p:sp>
        <p:nvSpPr>
          <p:cNvPr id="5" name="4 Slayt Numarası Yer Tutucusu"/>
          <p:cNvSpPr>
            <a:spLocks noGrp="1"/>
          </p:cNvSpPr>
          <p:nvPr>
            <p:ph type="sldNum" sz="quarter" idx="12"/>
          </p:nvPr>
        </p:nvSpPr>
        <p:spPr/>
        <p:txBody>
          <a:bodyPr/>
          <a:lstStyle/>
          <a:p>
            <a:pPr>
              <a:defRPr/>
            </a:pPr>
            <a:fld id="{BDA2D49B-889E-4DB5-A264-52C56B21B4B9}" type="slidenum">
              <a:rPr lang="tr-TR" smtClean="0">
                <a:solidFill>
                  <a:srgbClr val="FFFFFF"/>
                </a:solidFill>
              </a:rPr>
              <a:pPr>
                <a:defRPr/>
              </a:pPr>
              <a:t>23</a:t>
            </a:fld>
            <a:endParaRPr lang="tr-TR">
              <a:solidFill>
                <a:srgbClr val="FFFFF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FF0000"/>
                </a:solidFill>
              </a:rPr>
              <a:t>Evde Eğitim Hizmetleri</a:t>
            </a:r>
            <a:endParaRPr lang="tr-TR" dirty="0">
              <a:solidFill>
                <a:srgbClr val="FF0000"/>
              </a:solidFill>
            </a:endParaRPr>
          </a:p>
        </p:txBody>
      </p:sp>
      <p:sp>
        <p:nvSpPr>
          <p:cNvPr id="3" name="2 İçerik Yer Tutucusu"/>
          <p:cNvSpPr>
            <a:spLocks noGrp="1"/>
          </p:cNvSpPr>
          <p:nvPr>
            <p:ph idx="1"/>
          </p:nvPr>
        </p:nvSpPr>
        <p:spPr/>
        <p:txBody>
          <a:bodyPr/>
          <a:lstStyle/>
          <a:p>
            <a:pPr algn="just">
              <a:buNone/>
            </a:pPr>
            <a:r>
              <a:rPr lang="tr-TR" sz="2400" dirty="0" smtClean="0"/>
              <a:t> </a:t>
            </a:r>
            <a:r>
              <a:rPr lang="tr-TR" sz="2400" dirty="0" smtClean="0"/>
              <a:t>    Öğrencinin </a:t>
            </a:r>
            <a:r>
              <a:rPr lang="tr-TR" sz="2400" dirty="0" smtClean="0"/>
              <a:t>evde eğitim hizmeti kapsamında alacağı haftalık ders saati, sorumlu olduğu eğitim programı esas alınarak ilköğretim kademesinde veya özel eğitim programı uygulanan ortaöğretim kademesinde bir okula kayıtlı olanlar için haftada 10 ders saatinden, diğer ortaöğretim kademesinde bir okula kayıtlı olanlar için ise haftada 16 ders saatinden az olmayacak şekilde planlanır</a:t>
            </a:r>
            <a:r>
              <a:rPr lang="tr-TR" sz="2400" dirty="0" smtClean="0"/>
              <a:t>.</a:t>
            </a:r>
          </a:p>
          <a:p>
            <a:pPr algn="just">
              <a:buNone/>
            </a:pPr>
            <a:r>
              <a:rPr lang="tr-TR" sz="2400" dirty="0" smtClean="0">
                <a:solidFill>
                  <a:srgbClr val="FF0000"/>
                </a:solidFill>
              </a:rPr>
              <a:t>(Özel Eğitim Hizmetleri Yönetmeliği madde 14/2)</a:t>
            </a:r>
          </a:p>
        </p:txBody>
      </p:sp>
      <p:sp>
        <p:nvSpPr>
          <p:cNvPr id="5" name="4 Slayt Numarası Yer Tutucusu"/>
          <p:cNvSpPr>
            <a:spLocks noGrp="1"/>
          </p:cNvSpPr>
          <p:nvPr>
            <p:ph type="sldNum" sz="quarter" idx="12"/>
          </p:nvPr>
        </p:nvSpPr>
        <p:spPr/>
        <p:txBody>
          <a:bodyPr/>
          <a:lstStyle/>
          <a:p>
            <a:pPr>
              <a:defRPr/>
            </a:pPr>
            <a:fld id="{BDA2D49B-889E-4DB5-A264-52C56B21B4B9}" type="slidenum">
              <a:rPr lang="tr-TR" smtClean="0">
                <a:solidFill>
                  <a:srgbClr val="FFFFFF"/>
                </a:solidFill>
              </a:rPr>
              <a:pPr>
                <a:defRPr/>
              </a:pPr>
              <a:t>24</a:t>
            </a:fld>
            <a:endParaRPr lang="tr-TR">
              <a:solidFill>
                <a:srgbClr val="FFFFFF"/>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4 Slayt Numarası Yer Tutucusu"/>
          <p:cNvSpPr>
            <a:spLocks noGrp="1"/>
          </p:cNvSpPr>
          <p:nvPr>
            <p:ph type="sldNum" sz="quarter" idx="12"/>
          </p:nvPr>
        </p:nvSpPr>
        <p:spPr>
          <a:xfrm>
            <a:off x="84138" y="6242050"/>
            <a:ext cx="754062" cy="4889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9E260C4-A807-4B78-BADB-521EC7ADB1FF}" type="slidenum">
              <a:rPr lang="tr-TR" altLang="tr-TR" smtClean="0">
                <a:solidFill>
                  <a:srgbClr val="FFFFFF"/>
                </a:solidFill>
              </a:rPr>
              <a:pPr eaLnBrk="1" hangingPunct="1"/>
              <a:t>25</a:t>
            </a:fld>
            <a:endParaRPr lang="tr-TR" altLang="tr-TR" smtClean="0">
              <a:solidFill>
                <a:srgbClr val="FFFFFF"/>
              </a:solidFill>
            </a:endParaRPr>
          </a:p>
        </p:txBody>
      </p:sp>
      <p:pic>
        <p:nvPicPr>
          <p:cNvPr id="76803" name="Picture 2" descr="C:\Users\pc\Pictures\nnn.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09600" y="304800"/>
            <a:ext cx="3276600" cy="1981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6804" name="Picture 3" descr="C:\Users\pc\Pictures\jj.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00400" y="2590800"/>
            <a:ext cx="2895600" cy="3581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6805" name="Picture 4" descr="C:\Users\pc\Pictures\kor.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4400" y="2438400"/>
            <a:ext cx="2114550" cy="2162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6806" name="Picture 5" descr="C:\Users\pc\Pictures\imagesSLS2L18B.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562600" y="152400"/>
            <a:ext cx="3276600" cy="2124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6807" name="Picture 6" descr="C:\Users\pc\Pictures\imagesFRLAV3DV.jp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6324600" y="2438400"/>
            <a:ext cx="1905000" cy="2400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6808" name="Picture 7" descr="C:\Users\pc\Pictures\images1W9BMLG0.jp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152400" y="4876800"/>
            <a:ext cx="2619375" cy="1743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882740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Başlık 1"/>
          <p:cNvSpPr>
            <a:spLocks noGrp="1"/>
          </p:cNvSpPr>
          <p:nvPr>
            <p:ph type="title"/>
          </p:nvPr>
        </p:nvSpPr>
        <p:spPr/>
        <p:txBody>
          <a:bodyPr/>
          <a:lstStyle/>
          <a:p>
            <a:pPr algn="ctr"/>
            <a:r>
              <a:rPr lang="tr-TR" smtClean="0">
                <a:solidFill>
                  <a:srgbClr val="006666"/>
                </a:solidFill>
              </a:rPr>
              <a:t>Öğrenciyi RAM’a yönlendirebilmek için gereken belgeler</a:t>
            </a:r>
            <a:endParaRPr lang="tr-TR" smtClean="0"/>
          </a:p>
        </p:txBody>
      </p:sp>
      <p:sp>
        <p:nvSpPr>
          <p:cNvPr id="3" name="İçerik Yer Tutucusu 2"/>
          <p:cNvSpPr>
            <a:spLocks noGrp="1"/>
          </p:cNvSpPr>
          <p:nvPr>
            <p:ph idx="1"/>
          </p:nvPr>
        </p:nvSpPr>
        <p:spPr/>
        <p:txBody>
          <a:bodyPr/>
          <a:lstStyle/>
          <a:p>
            <a:pPr>
              <a:defRPr/>
            </a:pPr>
            <a:r>
              <a:rPr lang="tr-TR" dirty="0" smtClean="0"/>
              <a:t>Öğrenci ara sınıf düzeyinde yıllık olarak yenilenen rehabilitasyon desteği için RAM müdürlüğüne yönlendiriliyorsa;</a:t>
            </a:r>
          </a:p>
          <a:p>
            <a:pPr>
              <a:buFont typeface="Wingdings" pitchFamily="2" charset="2"/>
              <a:buChar char="Ø"/>
              <a:defRPr/>
            </a:pPr>
            <a:r>
              <a:rPr lang="tr-TR" dirty="0" smtClean="0">
                <a:solidFill>
                  <a:srgbClr val="FF0000"/>
                </a:solidFill>
              </a:rPr>
              <a:t>Bireysel gelişim raporu </a:t>
            </a:r>
          </a:p>
          <a:p>
            <a:pPr>
              <a:buFont typeface="Wingdings" pitchFamily="2" charset="2"/>
              <a:buChar char="Ø"/>
              <a:defRPr/>
            </a:pPr>
            <a:r>
              <a:rPr lang="tr-TR" dirty="0" smtClean="0">
                <a:solidFill>
                  <a:srgbClr val="FF0000"/>
                </a:solidFill>
              </a:rPr>
              <a:t>Öğrenci belgesi </a:t>
            </a:r>
          </a:p>
          <a:p>
            <a:pPr marL="0" indent="0">
              <a:buFont typeface="Wingdings" pitchFamily="2" charset="2"/>
              <a:buNone/>
              <a:defRPr/>
            </a:pPr>
            <a:endParaRPr lang="tr-TR" dirty="0" smtClean="0"/>
          </a:p>
          <a:p>
            <a:pPr>
              <a:defRPr/>
            </a:pPr>
            <a:endParaRPr lang="tr-TR" dirty="0"/>
          </a:p>
        </p:txBody>
      </p:sp>
      <p:sp>
        <p:nvSpPr>
          <p:cNvPr id="19461" name="Slayt Numarası Yer Tutucusu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BDB5C18-7EBE-4499-939D-286FEA10B2B5}" type="slidenum">
              <a:rPr lang="tr-TR" smtClean="0">
                <a:solidFill>
                  <a:srgbClr val="FFFFFF"/>
                </a:solidFill>
              </a:rPr>
              <a:pPr eaLnBrk="1" hangingPunct="1"/>
              <a:t>3</a:t>
            </a:fld>
            <a:endParaRPr lang="tr-TR" smtClean="0">
              <a:solidFill>
                <a:srgbClr val="FFFFFF"/>
              </a:solidFill>
            </a:endParaRPr>
          </a:p>
        </p:txBody>
      </p:sp>
    </p:spTree>
    <p:extLst>
      <p:ext uri="{BB962C8B-B14F-4D97-AF65-F5344CB8AC3E}">
        <p14:creationId xmlns="" xmlns:p14="http://schemas.microsoft.com/office/powerpoint/2010/main" val="1315185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838200" y="2209800"/>
            <a:ext cx="7693025" cy="3876675"/>
          </a:xfrm>
        </p:spPr>
        <p:txBody>
          <a:bodyPr/>
          <a:lstStyle/>
          <a:p>
            <a:endParaRPr lang="tr-TR" altLang="tr-TR" smtClean="0"/>
          </a:p>
        </p:txBody>
      </p:sp>
      <p:sp>
        <p:nvSpPr>
          <p:cNvPr id="23555" name="AutoShape 4" descr="Z"/>
          <p:cNvSpPr>
            <a:spLocks noChangeAspect="1" noChangeArrowheads="1"/>
          </p:cNvSpPr>
          <p:nvPr/>
        </p:nvSpPr>
        <p:spPr bwMode="auto">
          <a:xfrm>
            <a:off x="155575" y="46038"/>
            <a:ext cx="3048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tr-TR" altLang="tr-TR" smtClean="0">
              <a:solidFill>
                <a:srgbClr val="003366"/>
              </a:solidFill>
            </a:endParaRPr>
          </a:p>
        </p:txBody>
      </p:sp>
      <p:sp>
        <p:nvSpPr>
          <p:cNvPr id="23556" name="AutoShape 5" descr="Z"/>
          <p:cNvSpPr>
            <a:spLocks noChangeAspect="1" noChangeArrowheads="1"/>
          </p:cNvSpPr>
          <p:nvPr/>
        </p:nvSpPr>
        <p:spPr bwMode="auto">
          <a:xfrm>
            <a:off x="155575" y="46038"/>
            <a:ext cx="3048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tr-TR" altLang="tr-TR" smtClean="0">
              <a:solidFill>
                <a:srgbClr val="003366"/>
              </a:solidFill>
            </a:endParaRPr>
          </a:p>
        </p:txBody>
      </p:sp>
      <p:pic>
        <p:nvPicPr>
          <p:cNvPr id="23557" name="Picture 6" descr="timthumb"/>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67544" y="836712"/>
            <a:ext cx="8458200" cy="502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3558" name="6 Slayt Numarası Yer Tutucusu"/>
          <p:cNvSpPr>
            <a:spLocks noGrp="1"/>
          </p:cNvSpPr>
          <p:nvPr>
            <p:ph type="sldNum" sz="quarter" idx="12"/>
          </p:nvPr>
        </p:nvSpPr>
        <p:spPr>
          <a:xfrm>
            <a:off x="84138" y="6242050"/>
            <a:ext cx="830262" cy="4889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76CC749-0839-4885-B221-15EDA95238F8}" type="slidenum">
              <a:rPr lang="tr-TR" altLang="tr-TR" smtClean="0">
                <a:solidFill>
                  <a:srgbClr val="FFFFFF"/>
                </a:solidFill>
              </a:rPr>
              <a:pPr eaLnBrk="1" hangingPunct="1"/>
              <a:t>4</a:t>
            </a:fld>
            <a:endParaRPr lang="tr-TR" altLang="tr-TR" smtClean="0">
              <a:solidFill>
                <a:srgbClr val="FFFFFF"/>
              </a:solidFill>
            </a:endParaRPr>
          </a:p>
        </p:txBody>
      </p:sp>
    </p:spTree>
    <p:extLst>
      <p:ext uri="{BB962C8B-B14F-4D97-AF65-F5344CB8AC3E}">
        <p14:creationId xmlns="" xmlns:p14="http://schemas.microsoft.com/office/powerpoint/2010/main" val="618726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BEP Zorunlu mudur?</a:t>
            </a:r>
            <a:endParaRPr lang="tr-TR" dirty="0">
              <a:solidFill>
                <a:srgbClr val="FF0000"/>
              </a:solidFill>
            </a:endParaRPr>
          </a:p>
        </p:txBody>
      </p:sp>
      <p:sp>
        <p:nvSpPr>
          <p:cNvPr id="3" name="İçerik Yer Tutucusu 2"/>
          <p:cNvSpPr>
            <a:spLocks noGrp="1"/>
          </p:cNvSpPr>
          <p:nvPr>
            <p:ph idx="1"/>
          </p:nvPr>
        </p:nvSpPr>
        <p:spPr/>
        <p:txBody>
          <a:bodyPr/>
          <a:lstStyle/>
          <a:p>
            <a:pPr marL="0" indent="0">
              <a:buNone/>
            </a:pPr>
            <a:r>
              <a:rPr lang="tr-TR" b="1" dirty="0" smtClean="0">
                <a:latin typeface="Times New Roman"/>
                <a:ea typeface="Times New Roman"/>
              </a:rPr>
              <a:t>Özel Eğitim Hizmetleri Yönetmeliği madde 20</a:t>
            </a:r>
          </a:p>
          <a:p>
            <a:pPr marL="0" indent="0">
              <a:buNone/>
            </a:pPr>
            <a:r>
              <a:rPr lang="tr-TR" dirty="0" smtClean="0">
                <a:latin typeface="Times New Roman"/>
                <a:ea typeface="Times New Roman"/>
              </a:rPr>
              <a:t>Özel </a:t>
            </a:r>
            <a:r>
              <a:rPr lang="tr-TR" dirty="0">
                <a:latin typeface="Times New Roman"/>
                <a:ea typeface="Times New Roman"/>
              </a:rPr>
              <a:t>eğitim ihtiyacı olan bireyler için takip edecekleri eğitim programı temel alınarak BEP hazırlanması </a:t>
            </a:r>
            <a:r>
              <a:rPr lang="tr-TR" u="sng" dirty="0">
                <a:solidFill>
                  <a:srgbClr val="FF0000"/>
                </a:solidFill>
                <a:latin typeface="Times New Roman"/>
                <a:ea typeface="Times New Roman"/>
              </a:rPr>
              <a:t>esastır</a:t>
            </a:r>
            <a:r>
              <a:rPr lang="tr-TR" u="sng" dirty="0" smtClean="0">
                <a:solidFill>
                  <a:srgbClr val="FF0000"/>
                </a:solidFill>
                <a:latin typeface="Times New Roman"/>
                <a:ea typeface="Times New Roman"/>
              </a:rPr>
              <a:t>. </a:t>
            </a:r>
          </a:p>
          <a:p>
            <a:pPr marL="0" indent="0">
              <a:buNone/>
            </a:pPr>
            <a:r>
              <a:rPr lang="tr-TR" dirty="0" smtClean="0">
                <a:latin typeface="Times New Roman"/>
                <a:ea typeface="Times New Roman"/>
              </a:rPr>
              <a:t>Bu yönetmeliğe göre; </a:t>
            </a:r>
            <a:r>
              <a:rPr lang="tr-TR" u="sng" dirty="0" smtClean="0">
                <a:solidFill>
                  <a:srgbClr val="FF0000"/>
                </a:solidFill>
                <a:latin typeface="Times New Roman"/>
                <a:ea typeface="Times New Roman"/>
              </a:rPr>
              <a:t>BEP ZORUNLUDUR</a:t>
            </a:r>
          </a:p>
        </p:txBody>
      </p:sp>
      <p:sp>
        <p:nvSpPr>
          <p:cNvPr id="5" name="Slayt Numarası Yer Tutucusu 4"/>
          <p:cNvSpPr>
            <a:spLocks noGrp="1"/>
          </p:cNvSpPr>
          <p:nvPr>
            <p:ph type="sldNum" sz="quarter" idx="12"/>
          </p:nvPr>
        </p:nvSpPr>
        <p:spPr/>
        <p:txBody>
          <a:bodyPr/>
          <a:lstStyle/>
          <a:p>
            <a:pPr>
              <a:defRPr/>
            </a:pPr>
            <a:fld id="{BDA2D49B-889E-4DB5-A264-52C56B21B4B9}" type="slidenum">
              <a:rPr lang="tr-TR" smtClean="0">
                <a:solidFill>
                  <a:srgbClr val="FFFFFF"/>
                </a:solidFill>
              </a:rPr>
              <a:pPr>
                <a:defRPr/>
              </a:pPr>
              <a:t>5</a:t>
            </a:fld>
            <a:endParaRPr lang="tr-TR">
              <a:solidFill>
                <a:srgbClr val="FFFFFF"/>
              </a:solidFill>
            </a:endParaRPr>
          </a:p>
        </p:txBody>
      </p:sp>
    </p:spTree>
    <p:extLst>
      <p:ext uri="{BB962C8B-B14F-4D97-AF65-F5344CB8AC3E}">
        <p14:creationId xmlns="" xmlns:p14="http://schemas.microsoft.com/office/powerpoint/2010/main" val="207574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1 Başlık"/>
          <p:cNvSpPr>
            <a:spLocks noGrp="1"/>
          </p:cNvSpPr>
          <p:nvPr>
            <p:ph type="title"/>
          </p:nvPr>
        </p:nvSpPr>
        <p:spPr/>
        <p:txBody>
          <a:bodyPr/>
          <a:lstStyle/>
          <a:p>
            <a:pPr>
              <a:defRPr/>
            </a:pPr>
            <a:r>
              <a:rPr lang="tr-TR" sz="2800" dirty="0" smtClean="0">
                <a:solidFill>
                  <a:schemeClr val="accent1">
                    <a:lumMod val="50000"/>
                  </a:schemeClr>
                </a:solidFill>
              </a:rPr>
              <a:t>BEP kimler tarafından hazırlanır?</a:t>
            </a:r>
          </a:p>
        </p:txBody>
      </p:sp>
      <p:sp>
        <p:nvSpPr>
          <p:cNvPr id="41987" name="2 İçerik Yer Tutucusu"/>
          <p:cNvSpPr>
            <a:spLocks noGrp="1"/>
          </p:cNvSpPr>
          <p:nvPr>
            <p:ph idx="1"/>
          </p:nvPr>
        </p:nvSpPr>
        <p:spPr>
          <a:xfrm>
            <a:off x="457200" y="2362200"/>
            <a:ext cx="8534400" cy="3724275"/>
          </a:xfrm>
        </p:spPr>
        <p:txBody>
          <a:bodyPr/>
          <a:lstStyle/>
          <a:p>
            <a:pPr>
              <a:buFont typeface="Wingdings" pitchFamily="2" charset="2"/>
              <a:buNone/>
            </a:pPr>
            <a:r>
              <a:rPr lang="tr-TR" altLang="tr-TR" u="sng" dirty="0" smtClean="0"/>
              <a:t>Bireyselleştirilmiş Eğitim Programı Geliştirme Birimi </a:t>
            </a:r>
          </a:p>
          <a:p>
            <a:pPr marL="0" lvl="0" indent="0">
              <a:buClr>
                <a:srgbClr val="003366"/>
              </a:buClr>
              <a:buNone/>
            </a:pPr>
            <a:r>
              <a:rPr lang="tr-TR" altLang="tr-TR" dirty="0" smtClean="0"/>
              <a:t> </a:t>
            </a:r>
            <a:r>
              <a:rPr lang="tr-TR" altLang="tr-TR" sz="2000" dirty="0">
                <a:solidFill>
                  <a:srgbClr val="FF0000"/>
                </a:solidFill>
              </a:rPr>
              <a:t>Özel Eğitim Hizmetleri Yönetmeliği madde </a:t>
            </a:r>
            <a:r>
              <a:rPr lang="tr-TR" altLang="tr-TR" sz="2000" dirty="0" smtClean="0">
                <a:solidFill>
                  <a:srgbClr val="FF0000"/>
                </a:solidFill>
              </a:rPr>
              <a:t>47’ye göre kurul üyeleri;</a:t>
            </a:r>
            <a:endParaRPr lang="tr-TR" altLang="tr-TR" dirty="0" smtClean="0"/>
          </a:p>
          <a:p>
            <a:r>
              <a:rPr lang="tr-TR" altLang="tr-TR" sz="2000" dirty="0" smtClean="0"/>
              <a:t>Okul Müdür yardımcısı başkanlığında</a:t>
            </a:r>
          </a:p>
          <a:p>
            <a:r>
              <a:rPr lang="tr-TR" altLang="tr-TR" sz="2000" dirty="0" smtClean="0"/>
              <a:t>Rehber öğretmen</a:t>
            </a:r>
          </a:p>
          <a:p>
            <a:r>
              <a:rPr lang="tr-TR" altLang="tr-TR" sz="2000" dirty="0" smtClean="0"/>
              <a:t>Öğrencinin sınıf öğretmeni</a:t>
            </a:r>
          </a:p>
          <a:p>
            <a:r>
              <a:rPr lang="tr-TR" altLang="tr-TR" sz="2000" dirty="0" smtClean="0"/>
              <a:t>Öğrencinin dersine giren alan öğretmenleri</a:t>
            </a:r>
          </a:p>
          <a:p>
            <a:r>
              <a:rPr lang="tr-TR" altLang="tr-TR" sz="2000" dirty="0" smtClean="0"/>
              <a:t>Öğrenci velisi </a:t>
            </a:r>
          </a:p>
          <a:p>
            <a:r>
              <a:rPr lang="tr-TR" altLang="tr-TR" sz="2000" dirty="0" smtClean="0"/>
              <a:t>Öğrenci</a:t>
            </a:r>
          </a:p>
          <a:p>
            <a:pPr marL="0" indent="0">
              <a:buNone/>
            </a:pPr>
            <a:endParaRPr lang="tr-TR" altLang="tr-TR" sz="2000" dirty="0" smtClean="0"/>
          </a:p>
          <a:p>
            <a:endParaRPr lang="tr-TR" altLang="tr-TR" sz="2000" dirty="0" smtClean="0"/>
          </a:p>
        </p:txBody>
      </p:sp>
      <p:sp>
        <p:nvSpPr>
          <p:cNvPr id="41988" name="3 Slayt Numarası Yer Tutucusu"/>
          <p:cNvSpPr>
            <a:spLocks noGrp="1"/>
          </p:cNvSpPr>
          <p:nvPr>
            <p:ph type="sldNum" sz="quarter" idx="12"/>
          </p:nvPr>
        </p:nvSpPr>
        <p:spPr>
          <a:xfrm>
            <a:off x="84138" y="6242050"/>
            <a:ext cx="830262" cy="4889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85BD5FF-7D55-4A20-B13E-1979B16402F9}" type="slidenum">
              <a:rPr lang="tr-TR" altLang="tr-TR" smtClean="0">
                <a:solidFill>
                  <a:srgbClr val="FFFFFF"/>
                </a:solidFill>
              </a:rPr>
              <a:pPr eaLnBrk="1" hangingPunct="1"/>
              <a:t>6</a:t>
            </a:fld>
            <a:endParaRPr lang="tr-TR" altLang="tr-TR" smtClean="0">
              <a:solidFill>
                <a:srgbClr val="FFFFFF"/>
              </a:solidFill>
            </a:endParaRPr>
          </a:p>
        </p:txBody>
      </p:sp>
    </p:spTree>
    <p:extLst>
      <p:ext uri="{BB962C8B-B14F-4D97-AF65-F5344CB8AC3E}">
        <p14:creationId xmlns="" xmlns:p14="http://schemas.microsoft.com/office/powerpoint/2010/main" val="4199249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FF0000"/>
                </a:solidFill>
              </a:rPr>
              <a:t>BEP’TE YER ALMASI GEREKENLER</a:t>
            </a:r>
            <a:endParaRPr lang="tr-TR" dirty="0">
              <a:solidFill>
                <a:srgbClr val="FF0000"/>
              </a:solidFill>
            </a:endParaRPr>
          </a:p>
        </p:txBody>
      </p:sp>
      <p:sp>
        <p:nvSpPr>
          <p:cNvPr id="3" name="2 İçerik Yer Tutucusu"/>
          <p:cNvSpPr>
            <a:spLocks noGrp="1"/>
          </p:cNvSpPr>
          <p:nvPr>
            <p:ph idx="1"/>
          </p:nvPr>
        </p:nvSpPr>
        <p:spPr/>
        <p:txBody>
          <a:bodyPr/>
          <a:lstStyle/>
          <a:p>
            <a:endParaRPr lang="tr-TR" dirty="0" smtClean="0"/>
          </a:p>
          <a:p>
            <a:pPr>
              <a:buNone/>
            </a:pPr>
            <a:r>
              <a:rPr lang="tr-TR" dirty="0" smtClean="0"/>
              <a:t>a</a:t>
            </a:r>
            <a:r>
              <a:rPr lang="tr-TR" dirty="0" smtClean="0"/>
              <a:t>) Eğitim planında yer alan yıllık amaçlara ve kısa dönemli amaçlara,</a:t>
            </a:r>
          </a:p>
          <a:p>
            <a:pPr>
              <a:buNone/>
            </a:pPr>
            <a:r>
              <a:rPr lang="tr-TR" dirty="0" smtClean="0"/>
              <a:t>b) Sunulacak destek eğitim hizmetinin türüne, süresine ve hizmetin kimler tarafından nasıl sağlanacağına,</a:t>
            </a:r>
          </a:p>
          <a:p>
            <a:endParaRPr lang="tr-TR" dirty="0"/>
          </a:p>
        </p:txBody>
      </p:sp>
      <p:sp>
        <p:nvSpPr>
          <p:cNvPr id="5" name="4 Slayt Numarası Yer Tutucusu"/>
          <p:cNvSpPr>
            <a:spLocks noGrp="1"/>
          </p:cNvSpPr>
          <p:nvPr>
            <p:ph type="sldNum" sz="quarter" idx="12"/>
          </p:nvPr>
        </p:nvSpPr>
        <p:spPr/>
        <p:txBody>
          <a:bodyPr/>
          <a:lstStyle/>
          <a:p>
            <a:pPr>
              <a:defRPr/>
            </a:pPr>
            <a:fld id="{BDA2D49B-889E-4DB5-A264-52C56B21B4B9}" type="slidenum">
              <a:rPr lang="tr-TR" smtClean="0">
                <a:solidFill>
                  <a:srgbClr val="FFFFFF"/>
                </a:solidFill>
              </a:rPr>
              <a:pPr>
                <a:defRPr/>
              </a:pPr>
              <a:t>7</a:t>
            </a:fld>
            <a:endParaRPr lang="tr-TR">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FF0000"/>
                </a:solidFill>
              </a:rPr>
              <a:t>BEP’TE YER ALMASI GEREKENLER</a:t>
            </a:r>
            <a:endParaRPr lang="tr-TR" dirty="0"/>
          </a:p>
        </p:txBody>
      </p:sp>
      <p:sp>
        <p:nvSpPr>
          <p:cNvPr id="3" name="2 İçerik Yer Tutucusu"/>
          <p:cNvSpPr>
            <a:spLocks noGrp="1"/>
          </p:cNvSpPr>
          <p:nvPr>
            <p:ph idx="1"/>
          </p:nvPr>
        </p:nvSpPr>
        <p:spPr/>
        <p:txBody>
          <a:bodyPr/>
          <a:lstStyle/>
          <a:p>
            <a:pPr algn="just">
              <a:buNone/>
            </a:pPr>
            <a:r>
              <a:rPr lang="tr-TR" dirty="0" smtClean="0"/>
              <a:t>c)Öğretim ve değerlendirmede kullanılacak yöntem ve teknikler ile öğretim materyallerine,</a:t>
            </a:r>
          </a:p>
          <a:p>
            <a:pPr algn="just">
              <a:buNone/>
            </a:pPr>
            <a:r>
              <a:rPr lang="tr-TR" dirty="0" smtClean="0"/>
              <a:t>ç) Eğitim ortamına ilişkin düzenlemelere,</a:t>
            </a:r>
          </a:p>
          <a:p>
            <a:pPr algn="just">
              <a:buNone/>
            </a:pPr>
            <a:r>
              <a:rPr lang="tr-TR" dirty="0" smtClean="0"/>
              <a:t>d) Davranış problemlerini önlemeye ya da azaltmaya yönelik tedbirler ile olumlu davranış kazandırmaya yönelik uygulanacak yöntem ve tekniklere,</a:t>
            </a:r>
          </a:p>
          <a:p>
            <a:pPr algn="just">
              <a:buNone/>
            </a:pPr>
            <a:r>
              <a:rPr lang="tr-TR" dirty="0" smtClean="0"/>
              <a:t>e) Öğrencinin kişisel bilgilerine yer verilir.</a:t>
            </a:r>
          </a:p>
          <a:p>
            <a:endParaRPr lang="tr-TR" dirty="0"/>
          </a:p>
        </p:txBody>
      </p:sp>
      <p:sp>
        <p:nvSpPr>
          <p:cNvPr id="5" name="4 Slayt Numarası Yer Tutucusu"/>
          <p:cNvSpPr>
            <a:spLocks noGrp="1"/>
          </p:cNvSpPr>
          <p:nvPr>
            <p:ph type="sldNum" sz="quarter" idx="12"/>
          </p:nvPr>
        </p:nvSpPr>
        <p:spPr/>
        <p:txBody>
          <a:bodyPr/>
          <a:lstStyle/>
          <a:p>
            <a:pPr>
              <a:defRPr/>
            </a:pPr>
            <a:fld id="{BDA2D49B-889E-4DB5-A264-52C56B21B4B9}" type="slidenum">
              <a:rPr lang="tr-TR" smtClean="0">
                <a:solidFill>
                  <a:srgbClr val="FFFFFF"/>
                </a:solidFill>
              </a:rPr>
              <a:pPr>
                <a:defRPr/>
              </a:pPr>
              <a:t>8</a:t>
            </a:fld>
            <a:endParaRPr lang="tr-TR">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p:nvPr>
        </p:nvSpPr>
        <p:spPr>
          <a:xfrm>
            <a:off x="762000" y="762000"/>
            <a:ext cx="8229600" cy="1143000"/>
          </a:xfrm>
        </p:spPr>
        <p:txBody>
          <a:bodyPr/>
          <a:lstStyle/>
          <a:p>
            <a:pPr algn="ctr"/>
            <a:r>
              <a:rPr lang="tr-TR" altLang="tr-TR" sz="2800" dirty="0" smtClean="0">
                <a:solidFill>
                  <a:srgbClr val="CC0000"/>
                </a:solidFill>
              </a:rPr>
              <a:t>ÖZEL EĞİTİMDE DEĞERLENDİRMENİN </a:t>
            </a:r>
            <a:br>
              <a:rPr lang="tr-TR" altLang="tr-TR" sz="2800" dirty="0" smtClean="0">
                <a:solidFill>
                  <a:srgbClr val="CC0000"/>
                </a:solidFill>
              </a:rPr>
            </a:br>
            <a:r>
              <a:rPr lang="tr-TR" altLang="tr-TR" sz="2800" dirty="0" smtClean="0">
                <a:solidFill>
                  <a:srgbClr val="CC0000"/>
                </a:solidFill>
              </a:rPr>
              <a:t>YASAL DAYANAKLARI</a:t>
            </a:r>
          </a:p>
        </p:txBody>
      </p:sp>
      <p:sp>
        <p:nvSpPr>
          <p:cNvPr id="30723" name="2 İçerik Yer Tutucusu"/>
          <p:cNvSpPr>
            <a:spLocks noGrp="1"/>
          </p:cNvSpPr>
          <p:nvPr>
            <p:ph idx="1"/>
          </p:nvPr>
        </p:nvSpPr>
        <p:spPr/>
        <p:txBody>
          <a:bodyPr/>
          <a:lstStyle/>
          <a:p>
            <a:r>
              <a:rPr lang="tr-TR" altLang="tr-TR" sz="2400" b="1" dirty="0" smtClean="0"/>
              <a:t>Özel Eğitim Hizmetleri Yönetmeliği  madde 24</a:t>
            </a:r>
            <a:endParaRPr lang="tr-TR" altLang="tr-TR" sz="2400" dirty="0" smtClean="0"/>
          </a:p>
          <a:p>
            <a:pPr>
              <a:buFont typeface="Wingdings" pitchFamily="2" charset="2"/>
              <a:buNone/>
            </a:pPr>
            <a:r>
              <a:rPr lang="tr-TR" altLang="tr-TR" dirty="0" smtClean="0"/>
              <a:t>‘’Kaynaştırma öğrencileri devam ettikleri okulun sınıf geçme ve sınav yönetmeliğine göre değerlendirilir. Ancak bireysel ve gelişim özelliklerine göre sınavlarda gerekli önlemler alınır, düzenlemeler yapılır.’’</a:t>
            </a:r>
          </a:p>
        </p:txBody>
      </p:sp>
      <p:sp>
        <p:nvSpPr>
          <p:cNvPr id="30724" name="3 Slayt Numarası Yer Tutucusu"/>
          <p:cNvSpPr>
            <a:spLocks noGrp="1"/>
          </p:cNvSpPr>
          <p:nvPr>
            <p:ph type="sldNum" sz="quarter" idx="12"/>
          </p:nvPr>
        </p:nvSpPr>
        <p:spPr>
          <a:xfrm>
            <a:off x="84138" y="6242050"/>
            <a:ext cx="754062" cy="4889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B05E789-5B80-4A55-828F-CC96C39262C9}" type="slidenum">
              <a:rPr lang="tr-TR" altLang="tr-TR" smtClean="0">
                <a:solidFill>
                  <a:srgbClr val="FFFFFF"/>
                </a:solidFill>
              </a:rPr>
              <a:pPr eaLnBrk="1" hangingPunct="1"/>
              <a:t>9</a:t>
            </a:fld>
            <a:endParaRPr lang="tr-TR" altLang="tr-TR" smtClean="0">
              <a:solidFill>
                <a:srgbClr val="FFFFFF"/>
              </a:solidFill>
            </a:endParaRPr>
          </a:p>
        </p:txBody>
      </p:sp>
    </p:spTree>
    <p:extLst>
      <p:ext uri="{BB962C8B-B14F-4D97-AF65-F5344CB8AC3E}">
        <p14:creationId xmlns="" xmlns:p14="http://schemas.microsoft.com/office/powerpoint/2010/main" val="2862084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psüller">
  <a:themeElements>
    <a:clrScheme name="Kapsüller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Kapsüller">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psüller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Kapsüller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Kapsüller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Kapsüller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Kapsüller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Kapsüller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Kapsüller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Kapsüller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Kapsüller">
  <a:themeElements>
    <a:clrScheme name="Kapsüller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Kapsüller">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psüller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Kapsüller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Kapsüller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Kapsüller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Kapsüller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Kapsüller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Kapsüller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Kapsüller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Kapsüller">
  <a:themeElements>
    <a:clrScheme name="Kapsüller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Kapsüller">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psüller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Kapsüller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Kapsüller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Kapsüller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Kapsüller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Kapsüller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Kapsüller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Kapsüller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0_Kapsüller">
  <a:themeElements>
    <a:clrScheme name="Kapsüller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Kapsüller">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psüller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Kapsüller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Kapsüller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Kapsüller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Kapsüller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Kapsüller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Kapsüller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Kapsüller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2_Kapsüller">
  <a:themeElements>
    <a:clrScheme name="Kapsüller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Kapsüller">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psüller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Kapsüller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Kapsüller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Kapsüller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Kapsüller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Kapsüller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Kapsüller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Kapsüller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924</Words>
  <Application>Microsoft Office PowerPoint</Application>
  <PresentationFormat>Ekran Gösterisi (4:3)</PresentationFormat>
  <Paragraphs>98</Paragraphs>
  <Slides>25</Slides>
  <Notes>1</Notes>
  <HiddenSlides>0</HiddenSlides>
  <MMClips>0</MMClips>
  <ScaleCrop>false</ScaleCrop>
  <HeadingPairs>
    <vt:vector size="4" baseType="variant">
      <vt:variant>
        <vt:lpstr>Tema</vt:lpstr>
      </vt:variant>
      <vt:variant>
        <vt:i4>6</vt:i4>
      </vt:variant>
      <vt:variant>
        <vt:lpstr>Slayt Başlıkları</vt:lpstr>
      </vt:variant>
      <vt:variant>
        <vt:i4>25</vt:i4>
      </vt:variant>
    </vt:vector>
  </HeadingPairs>
  <TitlesOfParts>
    <vt:vector size="31" baseType="lpstr">
      <vt:lpstr>Ofis Teması</vt:lpstr>
      <vt:lpstr>Kapsüller</vt:lpstr>
      <vt:lpstr>1_Kapsüller</vt:lpstr>
      <vt:lpstr>2_Kapsüller</vt:lpstr>
      <vt:lpstr>10_Kapsüller</vt:lpstr>
      <vt:lpstr>12_Kapsüller</vt:lpstr>
      <vt:lpstr>ÖZEL EĞİTİM</vt:lpstr>
      <vt:lpstr>Öğrenciyi RAM’a yönlendirebilmek için gereken belgeler</vt:lpstr>
      <vt:lpstr>Öğrenciyi RAM’a yönlendirebilmek için gereken belgeler</vt:lpstr>
      <vt:lpstr>Slayt 4</vt:lpstr>
      <vt:lpstr>BEP Zorunlu mudur?</vt:lpstr>
      <vt:lpstr>BEP kimler tarafından hazırlanır?</vt:lpstr>
      <vt:lpstr>BEP’TE YER ALMASI GEREKENLER</vt:lpstr>
      <vt:lpstr>BEP’TE YER ALMASI GEREKENLER</vt:lpstr>
      <vt:lpstr>ÖZEL EĞİTİMDE DEĞERLENDİRMENİN  YASAL DAYANAKLARI</vt:lpstr>
      <vt:lpstr>Slayt 10</vt:lpstr>
      <vt:lpstr> </vt:lpstr>
      <vt:lpstr>Özel Eğitim Öğrencileri İçin  Ders Muafiyeti</vt:lpstr>
      <vt:lpstr>İLKOKUL’DA KAYNAŞTIRMA ÖĞRENCİLERİNİN DEVAM VE DEVAMSIZLIKLARININ TAKİBİ NASIL YAPILIR? </vt:lpstr>
      <vt:lpstr>ORTAOKUL VE  İMAM-HATİP ORTAOKULLARINDA KAYNAŞTIRMA ÖĞRENCİLERİNİN DEVAM VE DEVAMSIZLIKLARININ TAKİBİ NASIL YAPILIR? </vt:lpstr>
      <vt:lpstr>ORTAÖĞRETİM KURUMLARINDA KAYNAŞTIRMA ÖĞRENCİLERİNİN DEVAM VE DEVAMSIZLIKLARININ TAKİBİ NASIL YAPILIR? </vt:lpstr>
      <vt:lpstr>Destek Eğitim Odası </vt:lpstr>
      <vt:lpstr>Destek Eğitim Odası Zorunlu mudur?</vt:lpstr>
      <vt:lpstr>Destek eğitim odasında kaç saat ders verilebilir?</vt:lpstr>
      <vt:lpstr>Destek Eğitim Odasında Grup Eğitimi </vt:lpstr>
      <vt:lpstr>Destek Eğitim Odasında Sunulacak Hizmetler Nasıl Planlanır? </vt:lpstr>
      <vt:lpstr>Destek Eğitim Odasında Kimler Görev Alabilir?</vt:lpstr>
      <vt:lpstr>Evde Eğitim Hizmetleri</vt:lpstr>
      <vt:lpstr>Evde Eğitim Hizmetinden Yararlanabilmek İçin Gerekli Evraklar</vt:lpstr>
      <vt:lpstr>Evde Eğitim Hizmetleri</vt:lpstr>
      <vt:lpstr>Slayt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ÖZEL EĞİTİM</dc:title>
  <dc:creator>tr</dc:creator>
  <cp:lastModifiedBy>lp</cp:lastModifiedBy>
  <cp:revision>26</cp:revision>
  <dcterms:created xsi:type="dcterms:W3CDTF">2019-06-17T22:30:37Z</dcterms:created>
  <dcterms:modified xsi:type="dcterms:W3CDTF">2019-09-27T12:23:16Z</dcterms:modified>
</cp:coreProperties>
</file>