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64" r:id="rId4"/>
    <p:sldId id="258" r:id="rId5"/>
    <p:sldId id="265" r:id="rId6"/>
    <p:sldId id="266" r:id="rId7"/>
    <p:sldId id="267" r:id="rId8"/>
    <p:sldId id="268" r:id="rId9"/>
    <p:sldId id="269" r:id="rId10"/>
    <p:sldId id="270" r:id="rId11"/>
    <p:sldId id="260" r:id="rId12"/>
    <p:sldId id="262" r:id="rId13"/>
    <p:sldId id="263" r:id="rId14"/>
    <p:sldId id="272" r:id="rId15"/>
    <p:sldId id="271" r:id="rId16"/>
    <p:sldId id="273"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67735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89345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21CB16-B001-4676-AF52-0CE686D6EA1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61578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AB4C8B-A76D-44B5-8C2F-D26E6F8BB0A4}"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2654794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AB4C8B-A76D-44B5-8C2F-D26E6F8BB0A4}"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21CB16-B001-4676-AF52-0CE686D6EA1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3664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AB4C8B-A76D-44B5-8C2F-D26E6F8BB0A4}"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3192930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651545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133038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177670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AB4C8B-A76D-44B5-8C2F-D26E6F8BB0A4}"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288608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AB4C8B-A76D-44B5-8C2F-D26E6F8BB0A4}"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76857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AB4C8B-A76D-44B5-8C2F-D26E6F8BB0A4}" type="datetimeFigureOut">
              <a:rPr lang="tr-TR" smtClean="0"/>
              <a:t>18.09.2024</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3459464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AB4C8B-A76D-44B5-8C2F-D26E6F8BB0A4}" type="datetimeFigureOut">
              <a:rPr lang="tr-TR" smtClean="0"/>
              <a:t>18.09.2024</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368797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B4C8B-A76D-44B5-8C2F-D26E6F8BB0A4}" type="datetimeFigureOut">
              <a:rPr lang="tr-TR" smtClean="0"/>
              <a:t>18.09.2024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1515309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AB4C8B-A76D-44B5-8C2F-D26E6F8BB0A4}"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2475432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AB4C8B-A76D-44B5-8C2F-D26E6F8BB0A4}"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21CB16-B001-4676-AF52-0CE686D6EA18}" type="slidenum">
              <a:rPr lang="tr-TR" smtClean="0"/>
              <a:t>‹#›</a:t>
            </a:fld>
            <a:endParaRPr lang="tr-TR"/>
          </a:p>
        </p:txBody>
      </p:sp>
    </p:spTree>
    <p:extLst>
      <p:ext uri="{BB962C8B-B14F-4D97-AF65-F5344CB8AC3E}">
        <p14:creationId xmlns:p14="http://schemas.microsoft.com/office/powerpoint/2010/main" val="120542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AB4C8B-A76D-44B5-8C2F-D26E6F8BB0A4}" type="datetimeFigureOut">
              <a:rPr lang="tr-TR" smtClean="0"/>
              <a:t>18.09.2024</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221CB16-B001-4676-AF52-0CE686D6EA18}" type="slidenum">
              <a:rPr lang="tr-TR" smtClean="0"/>
              <a:t>‹#›</a:t>
            </a:fld>
            <a:endParaRPr lang="tr-TR"/>
          </a:p>
        </p:txBody>
      </p:sp>
    </p:spTree>
    <p:extLst>
      <p:ext uri="{BB962C8B-B14F-4D97-AF65-F5344CB8AC3E}">
        <p14:creationId xmlns:p14="http://schemas.microsoft.com/office/powerpoint/2010/main" val="356840730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orgunram.meb.k12.tr/icerikler/yerel-hedefimiz-sinir-koyma-ile-ilgili-olusturulan-iceriklere-ulasmak-icin-tiklayiniz_14278888.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SINIR KOYMA</a:t>
            </a:r>
            <a:endParaRPr lang="tr-TR" dirty="0"/>
          </a:p>
        </p:txBody>
      </p:sp>
    </p:spTree>
    <p:extLst>
      <p:ext uri="{BB962C8B-B14F-4D97-AF65-F5344CB8AC3E}">
        <p14:creationId xmlns:p14="http://schemas.microsoft.com/office/powerpoint/2010/main" val="169635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94931" y="1355678"/>
            <a:ext cx="4821522" cy="3777622"/>
          </a:xfrm>
        </p:spPr>
        <p:txBody>
          <a:bodyPr/>
          <a:lstStyle/>
          <a:p>
            <a:pPr marL="0" indent="0">
              <a:buNone/>
            </a:pPr>
            <a:r>
              <a:rPr lang="tr-TR" altLang="tr-TR" sz="2000" dirty="0" smtClean="0">
                <a:solidFill>
                  <a:schemeClr val="tx1"/>
                </a:solidFill>
                <a:latin typeface="Times New Roman" panose="02020603050405020304" pitchFamily="18" charset="0"/>
              </a:rPr>
              <a:t>	</a:t>
            </a:r>
            <a:r>
              <a:rPr lang="tr-TR" altLang="tr-TR" sz="2800" dirty="0" smtClean="0">
                <a:solidFill>
                  <a:schemeClr val="tx1"/>
                </a:solidFill>
                <a:latin typeface="Times New Roman" panose="02020603050405020304" pitchFamily="18" charset="0"/>
              </a:rPr>
              <a:t>Sevdiklerini </a:t>
            </a:r>
            <a:r>
              <a:rPr lang="tr-TR" altLang="tr-TR" sz="2800" dirty="0">
                <a:solidFill>
                  <a:schemeClr val="tx1"/>
                </a:solidFill>
                <a:latin typeface="Times New Roman" panose="02020603050405020304" pitchFamily="18" charset="0"/>
              </a:rPr>
              <a:t>kırmadan "hayır" demen veya bir konuda rahatsızlığını belirtmen mümkün. Çatışma çıkarmadan ve gerilime yol açmadan </a:t>
            </a:r>
            <a:r>
              <a:rPr lang="tr-TR" altLang="tr-TR" sz="2800" dirty="0" smtClean="0">
                <a:solidFill>
                  <a:schemeClr val="tx1"/>
                </a:solidFill>
                <a:latin typeface="Times New Roman" panose="02020603050405020304" pitchFamily="18" charset="0"/>
              </a:rPr>
              <a:t>sağlıklı sınırlar çizebilirsin; bunun için HAYIR diyebilmeyi öğrenmen gerekmektedir.</a:t>
            </a:r>
            <a:endParaRPr lang="tr-TR" altLang="tr-TR" sz="2800" dirty="0">
              <a:solidFill>
                <a:schemeClr val="tx1"/>
              </a:solidFill>
              <a:latin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024140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583607" y="1656927"/>
            <a:ext cx="3111690" cy="278414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solidFill>
                  <a:schemeClr val="tx1"/>
                </a:solidFill>
              </a:rPr>
              <a:t>SINIRLARIMI BİLİYORUM</a:t>
            </a:r>
            <a:endParaRPr lang="tr-TR" sz="2800" dirty="0">
              <a:solidFill>
                <a:schemeClr val="tx1"/>
              </a:solidFill>
            </a:endParaRPr>
          </a:p>
        </p:txBody>
      </p:sp>
      <p:sp>
        <p:nvSpPr>
          <p:cNvPr id="7" name="Oval 6"/>
          <p:cNvSpPr/>
          <p:nvPr/>
        </p:nvSpPr>
        <p:spPr>
          <a:xfrm>
            <a:off x="454457" y="1585914"/>
            <a:ext cx="3053018" cy="184244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a:t>
            </a:r>
            <a:r>
              <a:rPr lang="tr-TR" dirty="0" smtClean="0">
                <a:solidFill>
                  <a:schemeClr val="tx1"/>
                </a:solidFill>
              </a:rPr>
              <a:t>iç kimseye izinsiz dokunmam, dokundurtmam </a:t>
            </a:r>
            <a:endParaRPr lang="tr-TR" dirty="0">
              <a:solidFill>
                <a:schemeClr val="tx1"/>
              </a:solidFill>
            </a:endParaRPr>
          </a:p>
        </p:txBody>
      </p:sp>
      <p:sp>
        <p:nvSpPr>
          <p:cNvPr id="9" name="Oval 8"/>
          <p:cNvSpPr/>
          <p:nvPr/>
        </p:nvSpPr>
        <p:spPr>
          <a:xfrm>
            <a:off x="4583607" y="-8793"/>
            <a:ext cx="3178909" cy="141057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Dışlanmak korkusuyla istemediğim davranışlarda bulunmam </a:t>
            </a:r>
            <a:endParaRPr lang="tr-TR" dirty="0">
              <a:solidFill>
                <a:schemeClr val="tx1"/>
              </a:solidFill>
            </a:endParaRPr>
          </a:p>
        </p:txBody>
      </p:sp>
      <p:sp>
        <p:nvSpPr>
          <p:cNvPr id="10" name="Oval 9"/>
          <p:cNvSpPr/>
          <p:nvPr/>
        </p:nvSpPr>
        <p:spPr>
          <a:xfrm>
            <a:off x="8566713" y="1900505"/>
            <a:ext cx="2920621" cy="184244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Yapmak istemediğim şeyler için HAYIR diyebilirim</a:t>
            </a:r>
            <a:endParaRPr lang="tr-TR" dirty="0">
              <a:solidFill>
                <a:schemeClr val="tx1"/>
              </a:solidFill>
            </a:endParaRPr>
          </a:p>
        </p:txBody>
      </p:sp>
      <p:sp>
        <p:nvSpPr>
          <p:cNvPr id="11" name="Oval 10"/>
          <p:cNvSpPr/>
          <p:nvPr/>
        </p:nvSpPr>
        <p:spPr>
          <a:xfrm>
            <a:off x="6234986" y="4696216"/>
            <a:ext cx="2920621" cy="1842448"/>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Kişisel alanıma izinsiz girilmesine müsaade etmem</a:t>
            </a:r>
            <a:endParaRPr lang="tr-TR" dirty="0">
              <a:solidFill>
                <a:schemeClr val="tx1"/>
              </a:solidFill>
            </a:endParaRPr>
          </a:p>
        </p:txBody>
      </p:sp>
      <p:sp>
        <p:nvSpPr>
          <p:cNvPr id="13" name="Oval 12"/>
          <p:cNvSpPr/>
          <p:nvPr/>
        </p:nvSpPr>
        <p:spPr>
          <a:xfrm>
            <a:off x="1869744" y="4441070"/>
            <a:ext cx="2920621" cy="184244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Sınırlarımı bilirim, korurum, aşmam</a:t>
            </a:r>
            <a:endParaRPr lang="tr-TR" dirty="0">
              <a:solidFill>
                <a:schemeClr val="tx1"/>
              </a:solidFill>
            </a:endParaRPr>
          </a:p>
        </p:txBody>
      </p:sp>
    </p:spTree>
    <p:extLst>
      <p:ext uri="{BB962C8B-B14F-4D97-AF65-F5344CB8AC3E}">
        <p14:creationId xmlns:p14="http://schemas.microsoft.com/office/powerpoint/2010/main" val="4160222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HAYIR DİYEBİLME</a:t>
            </a:r>
            <a:br>
              <a:rPr lang="tr-TR" b="1" dirty="0"/>
            </a:br>
            <a:endParaRPr lang="tr-TR" dirty="0"/>
          </a:p>
        </p:txBody>
      </p:sp>
      <p:sp>
        <p:nvSpPr>
          <p:cNvPr id="3" name="İçerik Yer Tutucusu 2"/>
          <p:cNvSpPr>
            <a:spLocks noGrp="1"/>
          </p:cNvSpPr>
          <p:nvPr>
            <p:ph idx="1"/>
          </p:nvPr>
        </p:nvSpPr>
        <p:spPr/>
        <p:txBody>
          <a:bodyPr/>
          <a:lstStyle/>
          <a:p>
            <a:r>
              <a:rPr lang="tr-TR" dirty="0"/>
              <a:t>Hayır demek, sağlıklı bir kişisel sınır koyma davranışıdır ve herhangi bir kişinin kendine saygı göstermesinin önemli bir parçasıdır. Ancak, bir çok insan için hayır demek kolay değildir. Hayır demenin güçlü ve bağımsız bir karar olduğunu anlamak için kişinin kendine ve ihtiyaçlarına saygı duyması gerekir.</a:t>
            </a:r>
          </a:p>
          <a:p>
            <a:r>
              <a:rPr lang="tr-TR" dirty="0"/>
              <a:t>Hayır demek, kişinin sınırlarını belirlemesine, önceliklerini saptamasına ve kendine saygı göstermesine yardımcı olur.</a:t>
            </a:r>
          </a:p>
          <a:p>
            <a:r>
              <a:rPr lang="tr-TR" dirty="0"/>
              <a:t>Çocuğun özsaygı ve özgüven gelişimine yardımcı olur.</a:t>
            </a:r>
          </a:p>
          <a:p>
            <a:r>
              <a:rPr lang="tr-TR" dirty="0"/>
              <a:t>Bireyin kendini özgür </a:t>
            </a:r>
            <a:r>
              <a:rPr lang="tr-TR" dirty="0" smtClean="0"/>
              <a:t>hissetmesini </a:t>
            </a:r>
            <a:r>
              <a:rPr lang="tr-TR" dirty="0"/>
              <a:t>sağlar.</a:t>
            </a:r>
          </a:p>
          <a:p>
            <a:endParaRPr lang="tr-TR" dirty="0"/>
          </a:p>
        </p:txBody>
      </p:sp>
    </p:spTree>
    <p:extLst>
      <p:ext uri="{BB962C8B-B14F-4D97-AF65-F5344CB8AC3E}">
        <p14:creationId xmlns:p14="http://schemas.microsoft.com/office/powerpoint/2010/main" val="3403041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Hayır </a:t>
            </a:r>
            <a:r>
              <a:rPr lang="tr-TR" b="1" dirty="0" smtClean="0"/>
              <a:t>diyememek;</a:t>
            </a:r>
            <a:endParaRPr lang="tr-TR" dirty="0"/>
          </a:p>
        </p:txBody>
      </p:sp>
      <p:sp>
        <p:nvSpPr>
          <p:cNvPr id="3" name="İçerik Yer Tutucusu 2"/>
          <p:cNvSpPr>
            <a:spLocks noGrp="1"/>
          </p:cNvSpPr>
          <p:nvPr>
            <p:ph idx="1"/>
          </p:nvPr>
        </p:nvSpPr>
        <p:spPr>
          <a:xfrm>
            <a:off x="1702107" y="1905000"/>
            <a:ext cx="5954287" cy="3777622"/>
          </a:xfrm>
        </p:spPr>
        <p:txBody>
          <a:bodyPr>
            <a:normAutofit lnSpcReduction="10000"/>
          </a:bodyPr>
          <a:lstStyle/>
          <a:p>
            <a:pPr marL="0" indent="0">
              <a:buNone/>
            </a:pPr>
            <a:endParaRPr lang="tr-TR" b="1" dirty="0"/>
          </a:p>
          <a:p>
            <a:r>
              <a:rPr lang="tr-TR" sz="2000" dirty="0"/>
              <a:t>K</a:t>
            </a:r>
            <a:r>
              <a:rPr lang="tr-TR" sz="2000" dirty="0" smtClean="0"/>
              <a:t>işinin </a:t>
            </a:r>
            <a:r>
              <a:rPr lang="tr-TR" sz="2000" dirty="0"/>
              <a:t>kendi istekleri yerine başkalarının isteklerini yerine getirme,</a:t>
            </a:r>
          </a:p>
          <a:p>
            <a:r>
              <a:rPr lang="tr-TR" sz="2000" dirty="0"/>
              <a:t>Z</a:t>
            </a:r>
            <a:r>
              <a:rPr lang="tr-TR" sz="2000" dirty="0" smtClean="0"/>
              <a:t>aman </a:t>
            </a:r>
            <a:r>
              <a:rPr lang="tr-TR" sz="2000" dirty="0"/>
              <a:t>yönetiminde problemler,</a:t>
            </a:r>
          </a:p>
          <a:p>
            <a:r>
              <a:rPr lang="tr-TR" sz="2000" dirty="0"/>
              <a:t>K</a:t>
            </a:r>
            <a:r>
              <a:rPr lang="tr-TR" sz="2000" dirty="0" smtClean="0"/>
              <a:t>işisel </a:t>
            </a:r>
            <a:r>
              <a:rPr lang="tr-TR" sz="2000" dirty="0"/>
              <a:t>hedeflere ulaşamama,</a:t>
            </a:r>
          </a:p>
          <a:p>
            <a:r>
              <a:rPr lang="tr-TR" sz="2000" dirty="0"/>
              <a:t>S</a:t>
            </a:r>
            <a:r>
              <a:rPr lang="tr-TR" sz="2000" dirty="0" smtClean="0"/>
              <a:t>eçim </a:t>
            </a:r>
            <a:r>
              <a:rPr lang="tr-TR" sz="2000" dirty="0"/>
              <a:t>yapma güçlüğü,</a:t>
            </a:r>
          </a:p>
          <a:p>
            <a:r>
              <a:rPr lang="tr-TR" sz="2000" dirty="0"/>
              <a:t>Y</a:t>
            </a:r>
            <a:r>
              <a:rPr lang="tr-TR" sz="2000" dirty="0" smtClean="0"/>
              <a:t>orgunluk</a:t>
            </a:r>
            <a:r>
              <a:rPr lang="tr-TR" sz="2000" dirty="0"/>
              <a:t>,</a:t>
            </a:r>
          </a:p>
          <a:p>
            <a:r>
              <a:rPr lang="tr-TR" sz="2000" dirty="0"/>
              <a:t>T</a:t>
            </a:r>
            <a:r>
              <a:rPr lang="tr-TR" sz="2000" dirty="0" smtClean="0"/>
              <a:t>ükenmişlik </a:t>
            </a:r>
            <a:r>
              <a:rPr lang="tr-TR" sz="2000" dirty="0"/>
              <a:t>ve</a:t>
            </a:r>
          </a:p>
          <a:p>
            <a:r>
              <a:rPr lang="tr-TR" sz="2000" dirty="0"/>
              <a:t>O</a:t>
            </a:r>
            <a:r>
              <a:rPr lang="tr-TR" sz="2000" dirty="0" smtClean="0"/>
              <a:t>kul </a:t>
            </a:r>
            <a:r>
              <a:rPr lang="tr-TR" sz="2000" dirty="0"/>
              <a:t>hayatı ile özel hayatında sorunlara yol açabilir.</a:t>
            </a:r>
          </a:p>
          <a:p>
            <a:endParaRPr lang="tr-TR" dirty="0"/>
          </a:p>
        </p:txBody>
      </p:sp>
      <p:pic>
        <p:nvPicPr>
          <p:cNvPr id="4" name="Picture 2" descr="Hayır Demek Zor Ama... - Salihli Rehberlik ve Araştırma Merkez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758" y="2002998"/>
            <a:ext cx="4166539" cy="336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65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SINIR KOYARKEN NELERE DİKKAT EDİLMELİ</a:t>
            </a:r>
            <a:br>
              <a:rPr lang="tr-TR" b="1" dirty="0"/>
            </a:br>
            <a:endParaRPr lang="tr-TR" dirty="0"/>
          </a:p>
        </p:txBody>
      </p:sp>
      <p:sp>
        <p:nvSpPr>
          <p:cNvPr id="3" name="İçerik Yer Tutucusu 2"/>
          <p:cNvSpPr>
            <a:spLocks noGrp="1"/>
          </p:cNvSpPr>
          <p:nvPr>
            <p:ph idx="1"/>
          </p:nvPr>
        </p:nvSpPr>
        <p:spPr/>
        <p:txBody>
          <a:bodyPr/>
          <a:lstStyle/>
          <a:p>
            <a:r>
              <a:rPr lang="tr-TR" sz="2000" dirty="0">
                <a:solidFill>
                  <a:schemeClr val="tx1"/>
                </a:solidFill>
              </a:rPr>
              <a:t>Sınırlar çizebilmek öz farkındalıkla başlar.</a:t>
            </a:r>
            <a:endParaRPr lang="tr-TR" sz="2000" dirty="0" smtClean="0">
              <a:solidFill>
                <a:schemeClr val="tx1"/>
              </a:solidFill>
            </a:endParaRPr>
          </a:p>
          <a:p>
            <a:r>
              <a:rPr lang="tr-TR" sz="2000" dirty="0" smtClean="0"/>
              <a:t>Sınırlar cezalandırma amaçlı olmamalıdır.</a:t>
            </a:r>
          </a:p>
          <a:p>
            <a:r>
              <a:rPr lang="tr-TR" sz="2000" dirty="0" smtClean="0"/>
              <a:t>Sınırlar karşı tarafa ifade edilmelidir.</a:t>
            </a:r>
            <a:r>
              <a:rPr lang="tr-TR" sz="2000" b="1" dirty="0" smtClean="0">
                <a:solidFill>
                  <a:schemeClr val="tx1"/>
                </a:solidFill>
              </a:rPr>
              <a:t> </a:t>
            </a:r>
            <a:r>
              <a:rPr lang="tr-TR" sz="2000" dirty="0">
                <a:solidFill>
                  <a:schemeClr val="tx1"/>
                </a:solidFill>
              </a:rPr>
              <a:t>Sınırlarını şefkatli bir kararlılıkla </a:t>
            </a:r>
            <a:r>
              <a:rPr lang="tr-TR" sz="2000" dirty="0" smtClean="0">
                <a:solidFill>
                  <a:schemeClr val="tx1"/>
                </a:solidFill>
              </a:rPr>
              <a:t>açıklamalısın.</a:t>
            </a:r>
          </a:p>
          <a:p>
            <a:r>
              <a:rPr lang="tr-TR" sz="2000" dirty="0" smtClean="0">
                <a:solidFill>
                  <a:schemeClr val="tx1"/>
                </a:solidFill>
              </a:rPr>
              <a:t>Sınırların karşıdaki kişi ile bağın, ilişkin ölçütünde değişiklik gösterebilir.</a:t>
            </a:r>
          </a:p>
          <a:p>
            <a:endParaRPr lang="tr-TR" dirty="0"/>
          </a:p>
        </p:txBody>
      </p:sp>
    </p:spTree>
    <p:extLst>
      <p:ext uri="{BB962C8B-B14F-4D97-AF65-F5344CB8AC3E}">
        <p14:creationId xmlns:p14="http://schemas.microsoft.com/office/powerpoint/2010/main" val="1121809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SINIR KOYARKEN NELERE DİKKAT EDİLMELİ</a:t>
            </a:r>
            <a:br>
              <a:rPr lang="tr-TR" b="1" dirty="0"/>
            </a:br>
            <a:endParaRPr lang="tr-TR" dirty="0"/>
          </a:p>
        </p:txBody>
      </p:sp>
      <p:sp>
        <p:nvSpPr>
          <p:cNvPr id="3" name="İçerik Yer Tutucusu 2"/>
          <p:cNvSpPr>
            <a:spLocks noGrp="1"/>
          </p:cNvSpPr>
          <p:nvPr>
            <p:ph idx="1"/>
          </p:nvPr>
        </p:nvSpPr>
        <p:spPr/>
        <p:txBody>
          <a:bodyPr/>
          <a:lstStyle/>
          <a:p>
            <a:r>
              <a:rPr lang="tr-TR" dirty="0"/>
              <a:t>Kabul edemeyeceğiniz tutum ve davranışları </a:t>
            </a:r>
            <a:r>
              <a:rPr lang="tr-TR" dirty="0" smtClean="0"/>
              <a:t>belirlemelisiniz</a:t>
            </a:r>
          </a:p>
          <a:p>
            <a:pPr lvl="0"/>
            <a:r>
              <a:rPr lang="tr-TR" dirty="0"/>
              <a:t>Başkalarının size göre saygısızca olan uygunsuz veya rahatsız edici bulduğunuz davranışlarını görmelerine yardımcı olun.</a:t>
            </a:r>
          </a:p>
          <a:p>
            <a:pPr lvl="0"/>
            <a:r>
              <a:rPr lang="tr-TR" dirty="0"/>
              <a:t>Başkaları tarafından baskı görmeden kendi değer yargılarınızı belirleyerek gerçek benliğinizin oluşmasına izin verin.</a:t>
            </a:r>
          </a:p>
          <a:p>
            <a:pPr lvl="0"/>
            <a:r>
              <a:rPr lang="tr-TR" dirty="0"/>
              <a:t>Kendiniz için en iyi ve en doğru olanı, ihtiyaçlarınızı, isteklerinizi ancak siz bilebilirsiniz. Buna dayanarak kendinize güvenmeli ve inanmalısınız. </a:t>
            </a:r>
          </a:p>
        </p:txBody>
      </p:sp>
    </p:spTree>
    <p:extLst>
      <p:ext uri="{BB962C8B-B14F-4D97-AF65-F5344CB8AC3E}">
        <p14:creationId xmlns:p14="http://schemas.microsoft.com/office/powerpoint/2010/main" val="2910331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02859" y="773374"/>
            <a:ext cx="4644102" cy="1328382"/>
          </a:xfrm>
        </p:spPr>
        <p:txBody>
          <a:bodyPr>
            <a:normAutofit/>
          </a:bodyPr>
          <a:lstStyle/>
          <a:p>
            <a:pPr marL="0" indent="0">
              <a:buNone/>
            </a:pPr>
            <a:r>
              <a:rPr lang="tr-TR" sz="3600" b="1" dirty="0">
                <a:solidFill>
                  <a:schemeClr val="tx1"/>
                </a:solidFill>
              </a:rPr>
              <a:t>Yardım alabilirsin.</a:t>
            </a:r>
          </a:p>
          <a:p>
            <a:pPr marL="0" indent="0">
              <a:buNone/>
            </a:pPr>
            <a:endParaRPr lang="tr-TR" dirty="0"/>
          </a:p>
        </p:txBody>
      </p:sp>
      <p:sp>
        <p:nvSpPr>
          <p:cNvPr id="4" name="Metin kutusu 3"/>
          <p:cNvSpPr txBox="1"/>
          <p:nvPr/>
        </p:nvSpPr>
        <p:spPr>
          <a:xfrm>
            <a:off x="6933063" y="2338317"/>
            <a:ext cx="3534770" cy="646331"/>
          </a:xfrm>
          <a:prstGeom prst="rect">
            <a:avLst/>
          </a:prstGeom>
          <a:noFill/>
        </p:spPr>
        <p:txBody>
          <a:bodyPr wrap="square" rtlCol="0">
            <a:spAutoFit/>
          </a:bodyPr>
          <a:lstStyle/>
          <a:p>
            <a:r>
              <a:rPr lang="tr-TR" sz="3600" b="1" dirty="0"/>
              <a:t>Yalnız değilsin.</a:t>
            </a:r>
          </a:p>
        </p:txBody>
      </p:sp>
    </p:spTree>
    <p:extLst>
      <p:ext uri="{BB962C8B-B14F-4D97-AF65-F5344CB8AC3E}">
        <p14:creationId xmlns:p14="http://schemas.microsoft.com/office/powerpoint/2010/main" val="402400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smtClean="0">
                <a:solidFill>
                  <a:schemeClr val="tx1"/>
                </a:solidFill>
              </a:rPr>
              <a:t>SINIR</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v"/>
            </a:pPr>
            <a:r>
              <a:rPr lang="tr-TR" sz="2000" dirty="0">
                <a:cs typeface="Arial" panose="020B0604020202020204" pitchFamily="34" charset="0"/>
              </a:rPr>
              <a:t>“Sınır” kelimesi kulağa kısıtlayıcı bir kavram gibi gelse de aslında </a:t>
            </a:r>
            <a:r>
              <a:rPr lang="tr-TR" sz="2000" b="1" i="1" dirty="0">
                <a:solidFill>
                  <a:schemeClr val="accent2">
                    <a:lumMod val="75000"/>
                  </a:schemeClr>
                </a:solidFill>
                <a:cs typeface="Arial" panose="020B0604020202020204" pitchFamily="34" charset="0"/>
              </a:rPr>
              <a:t>kendi hak, özgürlük, düşünce ve duygularımızla var olarak, bize kendi dünyamızı bilinçli bir şekilde yaşama imkanı</a:t>
            </a:r>
            <a:r>
              <a:rPr lang="tr-TR" sz="2000" dirty="0">
                <a:cs typeface="Arial" panose="020B0604020202020204" pitchFamily="34" charset="0"/>
              </a:rPr>
              <a:t> sağlamaktadır. </a:t>
            </a:r>
          </a:p>
          <a:p>
            <a:pPr>
              <a:buFont typeface="Wingdings" panose="05000000000000000000" pitchFamily="2" charset="2"/>
              <a:buChar char="v"/>
            </a:pPr>
            <a:r>
              <a:rPr lang="tr-TR" sz="2000" dirty="0">
                <a:cs typeface="Arial" panose="020B0604020202020204" pitchFamily="34" charset="0"/>
              </a:rPr>
              <a:t>Sınırlar ayrıca, başka insanlara nasıl davranılması gerektiğini de belirler. İnsanları kötü deneyimlerden korur, bireylerin çevrisi ile sağlıklı bir ayrışma yaşamasını sağlar. </a:t>
            </a:r>
          </a:p>
          <a:p>
            <a:pPr marL="0" indent="0">
              <a:buNone/>
            </a:pPr>
            <a:endParaRPr lang="tr-TR" dirty="0"/>
          </a:p>
        </p:txBody>
      </p:sp>
    </p:spTree>
    <p:extLst>
      <p:ext uri="{BB962C8B-B14F-4D97-AF65-F5344CB8AC3E}">
        <p14:creationId xmlns:p14="http://schemas.microsoft.com/office/powerpoint/2010/main" val="510445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09"/>
            <a:ext cx="8911687" cy="2774183"/>
          </a:xfrm>
        </p:spPr>
        <p:txBody>
          <a:bodyPr>
            <a:normAutofit/>
          </a:bodyPr>
          <a:lstStyle/>
          <a:p>
            <a:r>
              <a:rPr lang="tr-TR" b="1" u="sng" dirty="0">
                <a:hlinkClick r:id="rId2"/>
              </a:rPr>
              <a:t>Sınır koyma, </a:t>
            </a:r>
            <a:r>
              <a:rPr lang="tr-TR" dirty="0" smtClean="0"/>
              <a:t>kişiye </a:t>
            </a:r>
            <a:r>
              <a:rPr lang="tr-TR" dirty="0"/>
              <a:t>bir beklenti ya da kuralı ona kendini güvende hissettirerek, rahat edebileceği alanları belirleyerek öğretilen pozitif bir süreçtir</a:t>
            </a:r>
          </a:p>
        </p:txBody>
      </p:sp>
    </p:spTree>
    <p:extLst>
      <p:ext uri="{BB962C8B-B14F-4D97-AF65-F5344CB8AC3E}">
        <p14:creationId xmlns:p14="http://schemas.microsoft.com/office/powerpoint/2010/main" val="111745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1"/>
                </a:solidFill>
              </a:rPr>
              <a:t>Sınırları Bilmek ve Korumak</a:t>
            </a:r>
            <a:endParaRPr lang="tr-TR" dirty="0"/>
          </a:p>
        </p:txBody>
      </p:sp>
      <p:sp>
        <p:nvSpPr>
          <p:cNvPr id="3" name="İçerik Yer Tutucusu 2"/>
          <p:cNvSpPr>
            <a:spLocks noGrp="1"/>
          </p:cNvSpPr>
          <p:nvPr>
            <p:ph idx="1"/>
          </p:nvPr>
        </p:nvSpPr>
        <p:spPr/>
        <p:txBody>
          <a:bodyPr/>
          <a:lstStyle/>
          <a:p>
            <a:pPr algn="just"/>
            <a:r>
              <a:rPr lang="tr-TR" sz="2000" dirty="0">
                <a:cs typeface="Arial" panose="020B0604020202020204" pitchFamily="34" charset="0"/>
              </a:rPr>
              <a:t>Sınırları korumak, ilişkilerin düzenlenmesi ve sağlıklı bir şekilde ilerlemesinde oldukça etkilidir. Başkalarının bakış açısına göre şekil almanızı engelleyerek kendi duygu, düşünce ve ihtiyaçlarınızı belirlemenizi sağlar.  </a:t>
            </a:r>
          </a:p>
          <a:p>
            <a:pPr algn="just"/>
            <a:r>
              <a:rPr lang="tr-TR" sz="2000" dirty="0">
                <a:cs typeface="Arial" panose="020B0604020202020204" pitchFamily="34" charset="0"/>
              </a:rPr>
              <a:t>Aile içerisinde, arkadaşlık ilişkilerinde, duygusal ilişkilerde ve iş yaşamı gibi çok farklı alanlarda sınırları bilmek, belirlemek ve korumak gereklidir.  </a:t>
            </a:r>
          </a:p>
        </p:txBody>
      </p:sp>
    </p:spTree>
    <p:extLst>
      <p:ext uri="{BB962C8B-B14F-4D97-AF65-F5344CB8AC3E}">
        <p14:creationId xmlns:p14="http://schemas.microsoft.com/office/powerpoint/2010/main" val="2353854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SINIRLARA NEDEN İHTİYAÇ DUYARIZ</a:t>
            </a:r>
            <a:br>
              <a:rPr lang="tr-TR" b="1" dirty="0"/>
            </a:br>
            <a:endParaRPr lang="tr-TR" dirty="0"/>
          </a:p>
        </p:txBody>
      </p:sp>
      <p:sp>
        <p:nvSpPr>
          <p:cNvPr id="3" name="İçerik Yer Tutucusu 2"/>
          <p:cNvSpPr>
            <a:spLocks noGrp="1"/>
          </p:cNvSpPr>
          <p:nvPr>
            <p:ph idx="1"/>
          </p:nvPr>
        </p:nvSpPr>
        <p:spPr/>
        <p:txBody>
          <a:bodyPr>
            <a:normAutofit/>
          </a:bodyPr>
          <a:lstStyle/>
          <a:p>
            <a:pPr marL="0" indent="0">
              <a:buNone/>
            </a:pPr>
            <a:r>
              <a:rPr lang="tr-TR" sz="2000" dirty="0" smtClean="0"/>
              <a:t>SINIRLAR;</a:t>
            </a:r>
          </a:p>
          <a:p>
            <a:r>
              <a:rPr lang="tr-TR" sz="2000" dirty="0" smtClean="0"/>
              <a:t> </a:t>
            </a:r>
            <a:r>
              <a:rPr lang="tr-TR" sz="2000" dirty="0"/>
              <a:t>K</a:t>
            </a:r>
            <a:r>
              <a:rPr lang="tr-TR" sz="2000" dirty="0" smtClean="0"/>
              <a:t>işinin sağlıklı </a:t>
            </a:r>
            <a:r>
              <a:rPr lang="tr-TR" sz="2000" dirty="0"/>
              <a:t>ve tatmin edici ilişkiler kurmasına yardımcı </a:t>
            </a:r>
            <a:r>
              <a:rPr lang="tr-TR" sz="2000" dirty="0" smtClean="0"/>
              <a:t>olur.</a:t>
            </a:r>
          </a:p>
          <a:p>
            <a:r>
              <a:rPr lang="tr-TR" sz="2000" dirty="0" smtClean="0"/>
              <a:t> </a:t>
            </a:r>
            <a:r>
              <a:rPr lang="tr-TR" sz="2000" dirty="0"/>
              <a:t>Kendisini emniyette </a:t>
            </a:r>
            <a:r>
              <a:rPr lang="tr-TR" sz="2000" dirty="0" smtClean="0"/>
              <a:t>hissettirir </a:t>
            </a:r>
            <a:r>
              <a:rPr lang="tr-TR" sz="2000" dirty="0"/>
              <a:t>ve özgür bir hareket alanı belirlemeye yardımcı </a:t>
            </a:r>
            <a:r>
              <a:rPr lang="tr-TR" sz="2000" dirty="0" smtClean="0"/>
              <a:t>olur.</a:t>
            </a:r>
          </a:p>
          <a:p>
            <a:r>
              <a:rPr lang="tr-TR" sz="2000" dirty="0" smtClean="0"/>
              <a:t>Kendimize </a:t>
            </a:r>
            <a:r>
              <a:rPr lang="tr-TR" sz="2000" dirty="0"/>
              <a:t>saygı duymak, ihtiyaçlarımızı tanımak ve ifade etmek önemlidir.</a:t>
            </a:r>
            <a:br>
              <a:rPr lang="tr-TR" sz="2000" dirty="0"/>
            </a:br>
            <a:r>
              <a:rPr lang="tr-TR" sz="2000" dirty="0" smtClean="0"/>
              <a:t>Sınırlar</a:t>
            </a:r>
            <a:r>
              <a:rPr lang="tr-TR" sz="2000" dirty="0"/>
              <a:t> </a:t>
            </a:r>
            <a:r>
              <a:rPr lang="tr-TR" sz="2000" dirty="0" smtClean="0"/>
              <a:t>başkalarının </a:t>
            </a:r>
            <a:r>
              <a:rPr lang="tr-TR" sz="2000" dirty="0"/>
              <a:t>da bu sınırlara saygı göstermesini </a:t>
            </a:r>
            <a:r>
              <a:rPr lang="tr-TR" sz="2000" dirty="0" smtClean="0"/>
              <a:t>sağlar.</a:t>
            </a:r>
            <a:endParaRPr lang="tr-TR" sz="2000" dirty="0"/>
          </a:p>
        </p:txBody>
      </p:sp>
    </p:spTree>
    <p:extLst>
      <p:ext uri="{BB962C8B-B14F-4D97-AF65-F5344CB8AC3E}">
        <p14:creationId xmlns:p14="http://schemas.microsoft.com/office/powerpoint/2010/main" val="2696809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SINIRLARA NEDEN İHTİYAÇ DUYARIZ</a:t>
            </a:r>
            <a:br>
              <a:rPr lang="tr-TR" b="1" dirty="0"/>
            </a:br>
            <a:endParaRPr lang="tr-TR" dirty="0"/>
          </a:p>
        </p:txBody>
      </p:sp>
      <p:sp>
        <p:nvSpPr>
          <p:cNvPr id="3" name="İçerik Yer Tutucusu 2"/>
          <p:cNvSpPr>
            <a:spLocks noGrp="1"/>
          </p:cNvSpPr>
          <p:nvPr>
            <p:ph idx="1"/>
          </p:nvPr>
        </p:nvSpPr>
        <p:spPr>
          <a:xfrm>
            <a:off x="6564572" y="2133600"/>
            <a:ext cx="4940039" cy="3777622"/>
          </a:xfrm>
        </p:spPr>
        <p:txBody>
          <a:bodyPr>
            <a:normAutofit/>
          </a:bodyPr>
          <a:lstStyle/>
          <a:p>
            <a:r>
              <a:rPr lang="tr-TR" sz="2000" dirty="0"/>
              <a:t> </a:t>
            </a:r>
            <a:r>
              <a:rPr lang="tr-TR" sz="2000" dirty="0" smtClean="0"/>
              <a:t> </a:t>
            </a:r>
            <a:r>
              <a:rPr lang="tr-TR" sz="2000" dirty="0"/>
              <a:t>Sınırları belirlemek ve korumak, duygusal açıdan güçlü ve dengeli bir yaşam sağlar.</a:t>
            </a:r>
            <a:br>
              <a:rPr lang="tr-TR" sz="2000" dirty="0"/>
            </a:br>
            <a:r>
              <a:rPr lang="tr-TR" sz="2000" dirty="0"/>
              <a:t>   </a:t>
            </a:r>
            <a:r>
              <a:rPr lang="tr-TR" sz="2000" dirty="0" smtClean="0"/>
              <a:t>Mutlu </a:t>
            </a:r>
            <a:r>
              <a:rPr lang="tr-TR" sz="2000" dirty="0"/>
              <a:t>bir yaşam sürmemize yardımcı olur.</a:t>
            </a: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791" y="1905000"/>
            <a:ext cx="4319588"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8958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SINIRLARA NEDEN İHTİYAÇ DUYARIZ</a:t>
            </a:r>
            <a:br>
              <a:rPr lang="tr-TR" b="1" dirty="0"/>
            </a:br>
            <a:endParaRPr lang="tr-TR" dirty="0"/>
          </a:p>
        </p:txBody>
      </p:sp>
      <p:sp>
        <p:nvSpPr>
          <p:cNvPr id="3" name="İçerik Yer Tutucusu 2"/>
          <p:cNvSpPr>
            <a:spLocks noGrp="1"/>
          </p:cNvSpPr>
          <p:nvPr>
            <p:ph idx="1"/>
          </p:nvPr>
        </p:nvSpPr>
        <p:spPr>
          <a:xfrm>
            <a:off x="1381084" y="2024418"/>
            <a:ext cx="5667684" cy="3777622"/>
          </a:xfrm>
        </p:spPr>
        <p:txBody>
          <a:bodyPr>
            <a:normAutofit/>
          </a:bodyPr>
          <a:lstStyle/>
          <a:p>
            <a:r>
              <a:rPr lang="tr-TR" sz="2000" dirty="0" smtClean="0"/>
              <a:t>Karşınızdaki kişiye </a:t>
            </a:r>
            <a:r>
              <a:rPr lang="tr-TR" sz="2000" dirty="0"/>
              <a:t>koyduğunuz sınırlar, </a:t>
            </a:r>
            <a:r>
              <a:rPr lang="tr-TR" sz="2000" dirty="0" smtClean="0"/>
              <a:t>aranızdaki bağın ve ilişkinin, güvenliği </a:t>
            </a:r>
            <a:r>
              <a:rPr lang="tr-TR" sz="2000" dirty="0"/>
              <a:t>ve gelişimi için önemlidir.</a:t>
            </a:r>
            <a:br>
              <a:rPr lang="tr-TR" sz="2000" dirty="0"/>
            </a:br>
            <a:r>
              <a:rPr lang="tr-TR" sz="2000" dirty="0"/>
              <a:t>  </a:t>
            </a:r>
            <a:r>
              <a:rPr lang="tr-TR" sz="2000" dirty="0" smtClean="0"/>
              <a:t>Bu </a:t>
            </a:r>
            <a:r>
              <a:rPr lang="tr-TR" sz="2000" dirty="0"/>
              <a:t>sınırlar, ne yapabileceğini ve yapamayacağını öğreten rehber işlevi görür.</a:t>
            </a: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2861" y="1721360"/>
            <a:ext cx="5219014" cy="3696802"/>
          </a:xfrm>
          <a:prstGeom prst="rect">
            <a:avLst/>
          </a:prstGeom>
        </p:spPr>
      </p:pic>
    </p:spTree>
    <p:extLst>
      <p:ext uri="{BB962C8B-B14F-4D97-AF65-F5344CB8AC3E}">
        <p14:creationId xmlns:p14="http://schemas.microsoft.com/office/powerpoint/2010/main" val="113662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SINIRLARA NEDEN İHTİYAÇ DUYARIZ</a:t>
            </a:r>
            <a:endParaRPr lang="tr-TR" dirty="0"/>
          </a:p>
        </p:txBody>
      </p:sp>
      <p:sp>
        <p:nvSpPr>
          <p:cNvPr id="3" name="İçerik Yer Tutucusu 2"/>
          <p:cNvSpPr>
            <a:spLocks noGrp="1"/>
          </p:cNvSpPr>
          <p:nvPr>
            <p:ph idx="1"/>
          </p:nvPr>
        </p:nvSpPr>
        <p:spPr>
          <a:xfrm>
            <a:off x="3575715" y="2259842"/>
            <a:ext cx="6523630" cy="3777622"/>
          </a:xfrm>
        </p:spPr>
        <p:txBody>
          <a:bodyPr>
            <a:normAutofit/>
          </a:bodyPr>
          <a:lstStyle/>
          <a:p>
            <a:r>
              <a:rPr lang="tr-TR" sz="2000" dirty="0"/>
              <a:t>Sınırlar, sınırsız özgürlük değil; belirsizliğin ortadan kalktığı ve </a:t>
            </a:r>
            <a:r>
              <a:rPr lang="tr-TR" sz="2000" dirty="0" smtClean="0"/>
              <a:t>kişinin </a:t>
            </a:r>
            <a:r>
              <a:rPr lang="tr-TR" sz="2000" dirty="0"/>
              <a:t>kendi güvenini hissedeceği noktalardır</a:t>
            </a:r>
            <a:r>
              <a:rPr lang="tr-TR" sz="2000" dirty="0" smtClean="0"/>
              <a:t>.</a:t>
            </a:r>
          </a:p>
          <a:p>
            <a:r>
              <a:rPr lang="tr-TR" sz="2000" dirty="0" smtClean="0"/>
              <a:t>Belirli </a:t>
            </a:r>
            <a:r>
              <a:rPr lang="tr-TR" sz="2000" dirty="0"/>
              <a:t>sınırların varlığı, </a:t>
            </a:r>
            <a:r>
              <a:rPr lang="tr-TR" sz="2000" dirty="0" smtClean="0"/>
              <a:t>kişinin </a:t>
            </a:r>
            <a:r>
              <a:rPr lang="tr-TR" sz="2000" dirty="0"/>
              <a:t>sağlıklı bir şekilde </a:t>
            </a:r>
            <a:r>
              <a:rPr lang="tr-TR" sz="2000" dirty="0" smtClean="0"/>
              <a:t>gelişmesine </a:t>
            </a:r>
            <a:r>
              <a:rPr lang="tr-TR" sz="2000" dirty="0"/>
              <a:t>katkı sağlar.</a:t>
            </a:r>
          </a:p>
        </p:txBody>
      </p:sp>
    </p:spTree>
    <p:extLst>
      <p:ext uri="{BB962C8B-B14F-4D97-AF65-F5344CB8AC3E}">
        <p14:creationId xmlns:p14="http://schemas.microsoft.com/office/powerpoint/2010/main" val="422500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009935" y="2620370"/>
            <a:ext cx="2797791"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t>Sınır Koyma</a:t>
            </a:r>
          </a:p>
          <a:p>
            <a:pPr algn="ctr"/>
            <a:r>
              <a:rPr lang="tr-TR" sz="2000" dirty="0" smtClean="0"/>
              <a:t> Aşamaları</a:t>
            </a:r>
          </a:p>
          <a:p>
            <a:pPr algn="ctr"/>
            <a:endParaRPr lang="tr-TR" dirty="0"/>
          </a:p>
        </p:txBody>
      </p:sp>
      <p:sp>
        <p:nvSpPr>
          <p:cNvPr id="8" name="Oval 7"/>
          <p:cNvSpPr/>
          <p:nvPr/>
        </p:nvSpPr>
        <p:spPr>
          <a:xfrm>
            <a:off x="5528480" y="293427"/>
            <a:ext cx="3102592" cy="11737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Davranış </a:t>
            </a:r>
          </a:p>
          <a:p>
            <a:pPr algn="ctr"/>
            <a:r>
              <a:rPr lang="tr-TR" dirty="0" smtClean="0"/>
              <a:t>Tanımlama</a:t>
            </a:r>
          </a:p>
          <a:p>
            <a:pPr algn="ctr"/>
            <a:endParaRPr lang="tr-TR" dirty="0"/>
          </a:p>
        </p:txBody>
      </p:sp>
      <p:sp>
        <p:nvSpPr>
          <p:cNvPr id="9" name="Oval 8"/>
          <p:cNvSpPr/>
          <p:nvPr/>
        </p:nvSpPr>
        <p:spPr>
          <a:xfrm>
            <a:off x="5528480" y="1828800"/>
            <a:ext cx="3102592" cy="12692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mtClean="0"/>
              <a:t>Sınırı İfade Etme</a:t>
            </a:r>
            <a:endParaRPr lang="tr-TR" dirty="0"/>
          </a:p>
        </p:txBody>
      </p:sp>
      <p:sp>
        <p:nvSpPr>
          <p:cNvPr id="10" name="Oval 9"/>
          <p:cNvSpPr/>
          <p:nvPr/>
        </p:nvSpPr>
        <p:spPr>
          <a:xfrm>
            <a:off x="5680880" y="3630304"/>
            <a:ext cx="2950192" cy="11737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mtClean="0"/>
              <a:t>Seçenek Sunma</a:t>
            </a:r>
            <a:endParaRPr lang="tr-TR" dirty="0"/>
          </a:p>
        </p:txBody>
      </p:sp>
      <p:sp>
        <p:nvSpPr>
          <p:cNvPr id="12" name="Oval 11"/>
          <p:cNvSpPr/>
          <p:nvPr/>
        </p:nvSpPr>
        <p:spPr>
          <a:xfrm>
            <a:off x="5757080" y="5336273"/>
            <a:ext cx="2950192" cy="11737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Kararı Uygulama</a:t>
            </a:r>
            <a:endParaRPr lang="tr-TR" dirty="0"/>
          </a:p>
        </p:txBody>
      </p:sp>
      <p:cxnSp>
        <p:nvCxnSpPr>
          <p:cNvPr id="14" name="Düz Ok Bağlayıcısı 13"/>
          <p:cNvCxnSpPr/>
          <p:nvPr/>
        </p:nvCxnSpPr>
        <p:spPr>
          <a:xfrm flipV="1">
            <a:off x="3603009" y="1310185"/>
            <a:ext cx="1925471" cy="1473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flipV="1">
            <a:off x="3985146" y="2620370"/>
            <a:ext cx="1241947" cy="477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a:off x="3985146" y="3725839"/>
            <a:ext cx="1241947" cy="3821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p:nvPr/>
        </p:nvCxnSpPr>
        <p:spPr>
          <a:xfrm>
            <a:off x="3807726" y="4572000"/>
            <a:ext cx="1720754" cy="1050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056600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TotalTime>
  <Words>403</Words>
  <Application>Microsoft Office PowerPoint</Application>
  <PresentationFormat>Geniş ekran</PresentationFormat>
  <Paragraphs>60</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Century Gothic</vt:lpstr>
      <vt:lpstr>Times New Roman</vt:lpstr>
      <vt:lpstr>Wingdings</vt:lpstr>
      <vt:lpstr>Wingdings 3</vt:lpstr>
      <vt:lpstr>Duman</vt:lpstr>
      <vt:lpstr>SINIR KOYMA</vt:lpstr>
      <vt:lpstr>SINIR</vt:lpstr>
      <vt:lpstr>Sınır koyma, kişiye bir beklenti ya da kuralı ona kendini güvende hissettirerek, rahat edebileceği alanları belirleyerek öğretilen pozitif bir süreçtir</vt:lpstr>
      <vt:lpstr>Sınırları Bilmek ve Korumak</vt:lpstr>
      <vt:lpstr>SINIRLARA NEDEN İHTİYAÇ DUYARIZ </vt:lpstr>
      <vt:lpstr>SINIRLARA NEDEN İHTİYAÇ DUYARIZ </vt:lpstr>
      <vt:lpstr>SINIRLARA NEDEN İHTİYAÇ DUYARIZ </vt:lpstr>
      <vt:lpstr>SINIRLARA NEDEN İHTİYAÇ DUYARIZ</vt:lpstr>
      <vt:lpstr>PowerPoint Sunusu</vt:lpstr>
      <vt:lpstr>PowerPoint Sunusu</vt:lpstr>
      <vt:lpstr>PowerPoint Sunusu</vt:lpstr>
      <vt:lpstr>HAYIR DİYEBİLME </vt:lpstr>
      <vt:lpstr>Hayır diyememek;</vt:lpstr>
      <vt:lpstr>SINIR KOYARKEN NELERE DİKKAT EDİLMELİ </vt:lpstr>
      <vt:lpstr>SINIR KOYARKEN NELERE DİKKAT EDİLMELİ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SINIR KOYMA</dc:title>
  <dc:creator>Lenovo</dc:creator>
  <cp:lastModifiedBy>Lenovo</cp:lastModifiedBy>
  <cp:revision>12</cp:revision>
  <dcterms:created xsi:type="dcterms:W3CDTF">2024-09-18T07:01:35Z</dcterms:created>
  <dcterms:modified xsi:type="dcterms:W3CDTF">2024-09-18T08:45:58Z</dcterms:modified>
</cp:coreProperties>
</file>